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59" r:id="rId6"/>
    <p:sldId id="274" r:id="rId7"/>
    <p:sldId id="275" r:id="rId8"/>
    <p:sldId id="260" r:id="rId9"/>
    <p:sldId id="261" r:id="rId10"/>
    <p:sldId id="262" r:id="rId11"/>
    <p:sldId id="264" r:id="rId12"/>
    <p:sldId id="265" r:id="rId13"/>
    <p:sldId id="266" r:id="rId14"/>
    <p:sldId id="271" r:id="rId15"/>
    <p:sldId id="272" r:id="rId16"/>
    <p:sldId id="267" r:id="rId17"/>
    <p:sldId id="268" r:id="rId18"/>
    <p:sldId id="269" r:id="rId19"/>
    <p:sldId id="270" r:id="rId20"/>
    <p:sldId id="276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1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98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altiero Anelli" userId="5f376a8d-4363-4e29-8b8d-b8c59ae3d424" providerId="ADAL" clId="{C75DDC77-24CD-4AE3-BCC9-DB6C25BC5E47}"/>
    <pc:docChg chg="undo custSel addSld delSld modSld sldOrd">
      <pc:chgData name="Gualtiero Anelli" userId="5f376a8d-4363-4e29-8b8d-b8c59ae3d424" providerId="ADAL" clId="{C75DDC77-24CD-4AE3-BCC9-DB6C25BC5E47}" dt="2022-11-15T13:56:19.174" v="475" actId="732"/>
      <pc:docMkLst>
        <pc:docMk/>
      </pc:docMkLst>
      <pc:sldChg chg="addSp modSp">
        <pc:chgData name="Gualtiero Anelli" userId="5f376a8d-4363-4e29-8b8d-b8c59ae3d424" providerId="ADAL" clId="{C75DDC77-24CD-4AE3-BCC9-DB6C25BC5E47}" dt="2022-11-15T13:48:52.632" v="394" actId="1076"/>
        <pc:sldMkLst>
          <pc:docMk/>
          <pc:sldMk cId="197176859" sldId="256"/>
        </pc:sldMkLst>
        <pc:spChg chg="add mod">
          <ac:chgData name="Gualtiero Anelli" userId="5f376a8d-4363-4e29-8b8d-b8c59ae3d424" providerId="ADAL" clId="{C75DDC77-24CD-4AE3-BCC9-DB6C25BC5E47}" dt="2022-11-15T13:48:52.632" v="394" actId="1076"/>
          <ac:spMkLst>
            <pc:docMk/>
            <pc:sldMk cId="197176859" sldId="256"/>
            <ac:spMk id="4" creationId="{91852DF1-FCC9-4136-A1C4-21224CB999EC}"/>
          </ac:spMkLst>
        </pc:spChg>
      </pc:sldChg>
      <pc:sldChg chg="addSp modSp">
        <pc:chgData name="Gualtiero Anelli" userId="5f376a8d-4363-4e29-8b8d-b8c59ae3d424" providerId="ADAL" clId="{C75DDC77-24CD-4AE3-BCC9-DB6C25BC5E47}" dt="2022-11-15T13:48:56.025" v="395"/>
        <pc:sldMkLst>
          <pc:docMk/>
          <pc:sldMk cId="3820106628" sldId="257"/>
        </pc:sldMkLst>
        <pc:spChg chg="add">
          <ac:chgData name="Gualtiero Anelli" userId="5f376a8d-4363-4e29-8b8d-b8c59ae3d424" providerId="ADAL" clId="{C75DDC77-24CD-4AE3-BCC9-DB6C25BC5E47}" dt="2022-11-15T13:44:16.758" v="346"/>
          <ac:spMkLst>
            <pc:docMk/>
            <pc:sldMk cId="3820106628" sldId="257"/>
            <ac:spMk id="4" creationId="{F23069A0-7222-4B62-B825-A384A9D6B480}"/>
          </ac:spMkLst>
        </pc:spChg>
        <pc:spChg chg="add mod">
          <ac:chgData name="Gualtiero Anelli" userId="5f376a8d-4363-4e29-8b8d-b8c59ae3d424" providerId="ADAL" clId="{C75DDC77-24CD-4AE3-BCC9-DB6C25BC5E47}" dt="2022-11-15T13:46:10.724" v="371" actId="1038"/>
          <ac:spMkLst>
            <pc:docMk/>
            <pc:sldMk cId="3820106628" sldId="257"/>
            <ac:spMk id="5" creationId="{EC5A8061-3CE9-4FC8-AA4C-90741D478191}"/>
          </ac:spMkLst>
        </pc:spChg>
        <pc:spChg chg="add">
          <ac:chgData name="Gualtiero Anelli" userId="5f376a8d-4363-4e29-8b8d-b8c59ae3d424" providerId="ADAL" clId="{C75DDC77-24CD-4AE3-BCC9-DB6C25BC5E47}" dt="2022-11-15T13:48:56.025" v="395"/>
          <ac:spMkLst>
            <pc:docMk/>
            <pc:sldMk cId="3820106628" sldId="257"/>
            <ac:spMk id="10" creationId="{8393FDD8-91C5-47B1-A689-4C3304BD22E9}"/>
          </ac:spMkLst>
        </pc:spChg>
        <pc:picChg chg="mod">
          <ac:chgData name="Gualtiero Anelli" userId="5f376a8d-4363-4e29-8b8d-b8c59ae3d424" providerId="ADAL" clId="{C75DDC77-24CD-4AE3-BCC9-DB6C25BC5E47}" dt="2022-11-15T13:43:29.938" v="345" actId="14100"/>
          <ac:picMkLst>
            <pc:docMk/>
            <pc:sldMk cId="3820106628" sldId="257"/>
            <ac:picMk id="1026" creationId="{00000000-0000-0000-0000-000000000000}"/>
          </ac:picMkLst>
        </pc:picChg>
        <pc:picChg chg="add mod">
          <ac:chgData name="Gualtiero Anelli" userId="5f376a8d-4363-4e29-8b8d-b8c59ae3d424" providerId="ADAL" clId="{C75DDC77-24CD-4AE3-BCC9-DB6C25BC5E47}" dt="2022-11-15T13:43:04.935" v="342" actId="14100"/>
          <ac:picMkLst>
            <pc:docMk/>
            <pc:sldMk cId="3820106628" sldId="257"/>
            <ac:picMk id="6146" creationId="{9F173A7B-CF09-4098-9A1D-290F7084C8EC}"/>
          </ac:picMkLst>
        </pc:picChg>
        <pc:picChg chg="add mod modCrop">
          <ac:chgData name="Gualtiero Anelli" userId="5f376a8d-4363-4e29-8b8d-b8c59ae3d424" providerId="ADAL" clId="{C75DDC77-24CD-4AE3-BCC9-DB6C25BC5E47}" dt="2022-11-15T13:45:18.339" v="359" actId="732"/>
          <ac:picMkLst>
            <pc:docMk/>
            <pc:sldMk cId="3820106628" sldId="257"/>
            <ac:picMk id="6150" creationId="{9527A6AC-B868-4834-8D80-AF5F46639B28}"/>
          </ac:picMkLst>
        </pc:picChg>
      </pc:sldChg>
      <pc:sldChg chg="addSp modSp">
        <pc:chgData name="Gualtiero Anelli" userId="5f376a8d-4363-4e29-8b8d-b8c59ae3d424" providerId="ADAL" clId="{C75DDC77-24CD-4AE3-BCC9-DB6C25BC5E47}" dt="2022-11-15T13:48:59.122" v="396"/>
        <pc:sldMkLst>
          <pc:docMk/>
          <pc:sldMk cId="4005898558" sldId="258"/>
        </pc:sldMkLst>
        <pc:spChg chg="add">
          <ac:chgData name="Gualtiero Anelli" userId="5f376a8d-4363-4e29-8b8d-b8c59ae3d424" providerId="ADAL" clId="{C75DDC77-24CD-4AE3-BCC9-DB6C25BC5E47}" dt="2022-11-15T13:48:59.122" v="396"/>
          <ac:spMkLst>
            <pc:docMk/>
            <pc:sldMk cId="4005898558" sldId="258"/>
            <ac:spMk id="8" creationId="{BF506AF2-FE88-4CD6-B286-B545257ED173}"/>
          </ac:spMkLst>
        </pc:spChg>
        <pc:spChg chg="mod">
          <ac:chgData name="Gualtiero Anelli" userId="5f376a8d-4363-4e29-8b8d-b8c59ae3d424" providerId="ADAL" clId="{C75DDC77-24CD-4AE3-BCC9-DB6C25BC5E47}" dt="2022-11-15T12:53:41.742" v="40" actId="20577"/>
          <ac:spMkLst>
            <pc:docMk/>
            <pc:sldMk cId="4005898558" sldId="258"/>
            <ac:spMk id="9" creationId="{00000000-0000-0000-0000-000000000000}"/>
          </ac:spMkLst>
        </pc:spChg>
      </pc:sldChg>
      <pc:sldChg chg="addSp delSp modSp">
        <pc:chgData name="Gualtiero Anelli" userId="5f376a8d-4363-4e29-8b8d-b8c59ae3d424" providerId="ADAL" clId="{C75DDC77-24CD-4AE3-BCC9-DB6C25BC5E47}" dt="2022-11-15T13:49:02.075" v="398"/>
        <pc:sldMkLst>
          <pc:docMk/>
          <pc:sldMk cId="2548582992" sldId="259"/>
        </pc:sldMkLst>
        <pc:spChg chg="mod">
          <ac:chgData name="Gualtiero Anelli" userId="5f376a8d-4363-4e29-8b8d-b8c59ae3d424" providerId="ADAL" clId="{C75DDC77-24CD-4AE3-BCC9-DB6C25BC5E47}" dt="2022-11-15T13:03:24.039" v="56" actId="1076"/>
          <ac:spMkLst>
            <pc:docMk/>
            <pc:sldMk cId="2548582992" sldId="259"/>
            <ac:spMk id="2" creationId="{00000000-0000-0000-0000-000000000000}"/>
          </ac:spMkLst>
        </pc:spChg>
        <pc:spChg chg="mod">
          <ac:chgData name="Gualtiero Anelli" userId="5f376a8d-4363-4e29-8b8d-b8c59ae3d424" providerId="ADAL" clId="{C75DDC77-24CD-4AE3-BCC9-DB6C25BC5E47}" dt="2022-11-15T13:03:17.226" v="55" actId="14100"/>
          <ac:spMkLst>
            <pc:docMk/>
            <pc:sldMk cId="2548582992" sldId="259"/>
            <ac:spMk id="3" creationId="{00000000-0000-0000-0000-000000000000}"/>
          </ac:spMkLst>
        </pc:spChg>
        <pc:spChg chg="add mod">
          <ac:chgData name="Gualtiero Anelli" userId="5f376a8d-4363-4e29-8b8d-b8c59ae3d424" providerId="ADAL" clId="{C75DDC77-24CD-4AE3-BCC9-DB6C25BC5E47}" dt="2022-11-15T13:07:10.235" v="100" actId="1076"/>
          <ac:spMkLst>
            <pc:docMk/>
            <pc:sldMk cId="2548582992" sldId="259"/>
            <ac:spMk id="4" creationId="{B7E05F58-A608-42A4-AA82-D0111A08DAF3}"/>
          </ac:spMkLst>
        </pc:spChg>
        <pc:spChg chg="add">
          <ac:chgData name="Gualtiero Anelli" userId="5f376a8d-4363-4e29-8b8d-b8c59ae3d424" providerId="ADAL" clId="{C75DDC77-24CD-4AE3-BCC9-DB6C25BC5E47}" dt="2022-11-15T13:49:02.075" v="398"/>
          <ac:spMkLst>
            <pc:docMk/>
            <pc:sldMk cId="2548582992" sldId="259"/>
            <ac:spMk id="11" creationId="{D7D7F2DF-5982-4C44-952F-C29B8CB5C3F1}"/>
          </ac:spMkLst>
        </pc:spChg>
        <pc:picChg chg="add mod">
          <ac:chgData name="Gualtiero Anelli" userId="5f376a8d-4363-4e29-8b8d-b8c59ae3d424" providerId="ADAL" clId="{C75DDC77-24CD-4AE3-BCC9-DB6C25BC5E47}" dt="2022-11-15T13:03:06.908" v="54" actId="1076"/>
          <ac:picMkLst>
            <pc:docMk/>
            <pc:sldMk cId="2548582992" sldId="259"/>
            <ac:picMk id="2050" creationId="{A563E93E-3675-4D68-A5D5-F46DA976CA23}"/>
          </ac:picMkLst>
        </pc:picChg>
        <pc:picChg chg="del">
          <ac:chgData name="Gualtiero Anelli" userId="5f376a8d-4363-4e29-8b8d-b8c59ae3d424" providerId="ADAL" clId="{C75DDC77-24CD-4AE3-BCC9-DB6C25BC5E47}" dt="2022-11-15T12:55:39.309" v="50" actId="478"/>
          <ac:picMkLst>
            <pc:docMk/>
            <pc:sldMk cId="2548582992" sldId="259"/>
            <ac:picMk id="3074" creationId="{00000000-0000-0000-0000-000000000000}"/>
          </ac:picMkLst>
        </pc:picChg>
        <pc:picChg chg="del">
          <ac:chgData name="Gualtiero Anelli" userId="5f376a8d-4363-4e29-8b8d-b8c59ae3d424" providerId="ADAL" clId="{C75DDC77-24CD-4AE3-BCC9-DB6C25BC5E47}" dt="2022-11-15T12:55:37.056" v="49" actId="478"/>
          <ac:picMkLst>
            <pc:docMk/>
            <pc:sldMk cId="2548582992" sldId="259"/>
            <ac:picMk id="3076" creationId="{00000000-0000-0000-0000-000000000000}"/>
          </ac:picMkLst>
        </pc:picChg>
        <pc:picChg chg="del">
          <ac:chgData name="Gualtiero Anelli" userId="5f376a8d-4363-4e29-8b8d-b8c59ae3d424" providerId="ADAL" clId="{C75DDC77-24CD-4AE3-BCC9-DB6C25BC5E47}" dt="2022-11-15T12:55:41.098" v="51" actId="478"/>
          <ac:picMkLst>
            <pc:docMk/>
            <pc:sldMk cId="2548582992" sldId="259"/>
            <ac:picMk id="3078" creationId="{00000000-0000-0000-0000-000000000000}"/>
          </ac:picMkLst>
        </pc:picChg>
        <pc:picChg chg="del">
          <ac:chgData name="Gualtiero Anelli" userId="5f376a8d-4363-4e29-8b8d-b8c59ae3d424" providerId="ADAL" clId="{C75DDC77-24CD-4AE3-BCC9-DB6C25BC5E47}" dt="2022-11-15T12:55:42.222" v="52" actId="478"/>
          <ac:picMkLst>
            <pc:docMk/>
            <pc:sldMk cId="2548582992" sldId="259"/>
            <ac:picMk id="3080" creationId="{00000000-0000-0000-0000-000000000000}"/>
          </ac:picMkLst>
        </pc:picChg>
      </pc:sldChg>
      <pc:sldChg chg="addSp">
        <pc:chgData name="Gualtiero Anelli" userId="5f376a8d-4363-4e29-8b8d-b8c59ae3d424" providerId="ADAL" clId="{C75DDC77-24CD-4AE3-BCC9-DB6C25BC5E47}" dt="2022-11-15T13:49:07.128" v="401"/>
        <pc:sldMkLst>
          <pc:docMk/>
          <pc:sldMk cId="1098902987" sldId="260"/>
        </pc:sldMkLst>
        <pc:spChg chg="add">
          <ac:chgData name="Gualtiero Anelli" userId="5f376a8d-4363-4e29-8b8d-b8c59ae3d424" providerId="ADAL" clId="{C75DDC77-24CD-4AE3-BCC9-DB6C25BC5E47}" dt="2022-11-15T13:49:07.128" v="401"/>
          <ac:spMkLst>
            <pc:docMk/>
            <pc:sldMk cId="1098902987" sldId="260"/>
            <ac:spMk id="7" creationId="{1FC39F52-9402-4E49-AE5C-7FE71583C108}"/>
          </ac:spMkLst>
        </pc:spChg>
      </pc:sldChg>
      <pc:sldChg chg="addSp">
        <pc:chgData name="Gualtiero Anelli" userId="5f376a8d-4363-4e29-8b8d-b8c59ae3d424" providerId="ADAL" clId="{C75DDC77-24CD-4AE3-BCC9-DB6C25BC5E47}" dt="2022-11-15T13:49:08.915" v="402"/>
        <pc:sldMkLst>
          <pc:docMk/>
          <pc:sldMk cId="1889284498" sldId="261"/>
        </pc:sldMkLst>
        <pc:spChg chg="add">
          <ac:chgData name="Gualtiero Anelli" userId="5f376a8d-4363-4e29-8b8d-b8c59ae3d424" providerId="ADAL" clId="{C75DDC77-24CD-4AE3-BCC9-DB6C25BC5E47}" dt="2022-11-15T13:49:08.915" v="402"/>
          <ac:spMkLst>
            <pc:docMk/>
            <pc:sldMk cId="1889284498" sldId="261"/>
            <ac:spMk id="3" creationId="{25C21983-382E-4B65-AD8B-F1F70204E0B1}"/>
          </ac:spMkLst>
        </pc:spChg>
      </pc:sldChg>
      <pc:sldChg chg="addSp delSp modSp">
        <pc:chgData name="Gualtiero Anelli" userId="5f376a8d-4363-4e29-8b8d-b8c59ae3d424" providerId="ADAL" clId="{C75DDC77-24CD-4AE3-BCC9-DB6C25BC5E47}" dt="2022-11-15T13:49:10.980" v="403"/>
        <pc:sldMkLst>
          <pc:docMk/>
          <pc:sldMk cId="1419779657" sldId="262"/>
        </pc:sldMkLst>
        <pc:spChg chg="add">
          <ac:chgData name="Gualtiero Anelli" userId="5f376a8d-4363-4e29-8b8d-b8c59ae3d424" providerId="ADAL" clId="{C75DDC77-24CD-4AE3-BCC9-DB6C25BC5E47}" dt="2022-11-15T13:49:10.980" v="403"/>
          <ac:spMkLst>
            <pc:docMk/>
            <pc:sldMk cId="1419779657" sldId="262"/>
            <ac:spMk id="10" creationId="{8F5890F0-FAAD-4AC9-9CD5-429F88CB7FF8}"/>
          </ac:spMkLst>
        </pc:spChg>
        <pc:picChg chg="add mod">
          <ac:chgData name="Gualtiero Anelli" userId="5f376a8d-4363-4e29-8b8d-b8c59ae3d424" providerId="ADAL" clId="{C75DDC77-24CD-4AE3-BCC9-DB6C25BC5E47}" dt="2022-11-15T13:28:10.554" v="189" actId="1076"/>
          <ac:picMkLst>
            <pc:docMk/>
            <pc:sldMk cId="1419779657" sldId="262"/>
            <ac:picMk id="4" creationId="{E5E72CCD-25BB-4C2C-A20A-903ED564176B}"/>
          </ac:picMkLst>
        </pc:picChg>
        <pc:picChg chg="del">
          <ac:chgData name="Gualtiero Anelli" userId="5f376a8d-4363-4e29-8b8d-b8c59ae3d424" providerId="ADAL" clId="{C75DDC77-24CD-4AE3-BCC9-DB6C25BC5E47}" dt="2022-11-15T13:23:58.794" v="163" actId="478"/>
          <ac:picMkLst>
            <pc:docMk/>
            <pc:sldMk cId="1419779657" sldId="262"/>
            <ac:picMk id="7" creationId="{00000000-0000-0000-0000-000000000000}"/>
          </ac:picMkLst>
        </pc:picChg>
        <pc:picChg chg="del mod">
          <ac:chgData name="Gualtiero Anelli" userId="5f376a8d-4363-4e29-8b8d-b8c59ae3d424" providerId="ADAL" clId="{C75DDC77-24CD-4AE3-BCC9-DB6C25BC5E47}" dt="2022-11-15T13:24:00.779" v="165" actId="478"/>
          <ac:picMkLst>
            <pc:docMk/>
            <pc:sldMk cId="1419779657" sldId="262"/>
            <ac:picMk id="9" creationId="{00000000-0000-0000-0000-000000000000}"/>
          </ac:picMkLst>
        </pc:picChg>
        <pc:picChg chg="del">
          <ac:chgData name="Gualtiero Anelli" userId="5f376a8d-4363-4e29-8b8d-b8c59ae3d424" providerId="ADAL" clId="{C75DDC77-24CD-4AE3-BCC9-DB6C25BC5E47}" dt="2022-11-15T13:24:03.003" v="166" actId="478"/>
          <ac:picMkLst>
            <pc:docMk/>
            <pc:sldMk cId="1419779657" sldId="262"/>
            <ac:picMk id="5122" creationId="{00000000-0000-0000-0000-000000000000}"/>
          </ac:picMkLst>
        </pc:picChg>
        <pc:picChg chg="add mod modCrop">
          <ac:chgData name="Gualtiero Anelli" userId="5f376a8d-4363-4e29-8b8d-b8c59ae3d424" providerId="ADAL" clId="{C75DDC77-24CD-4AE3-BCC9-DB6C25BC5E47}" dt="2022-11-15T13:28:14.490" v="190" actId="1076"/>
          <ac:picMkLst>
            <pc:docMk/>
            <pc:sldMk cId="1419779657" sldId="262"/>
            <ac:picMk id="5124" creationId="{F554D84B-FCFA-4B40-A73A-8244A3D6873F}"/>
          </ac:picMkLst>
        </pc:picChg>
      </pc:sldChg>
      <pc:sldChg chg="del">
        <pc:chgData name="Gualtiero Anelli" userId="5f376a8d-4363-4e29-8b8d-b8c59ae3d424" providerId="ADAL" clId="{C75DDC77-24CD-4AE3-BCC9-DB6C25BC5E47}" dt="2022-11-15T13:30:41.788" v="191" actId="2696"/>
        <pc:sldMkLst>
          <pc:docMk/>
          <pc:sldMk cId="2612090081" sldId="263"/>
        </pc:sldMkLst>
      </pc:sldChg>
      <pc:sldChg chg="addSp">
        <pc:chgData name="Gualtiero Anelli" userId="5f376a8d-4363-4e29-8b8d-b8c59ae3d424" providerId="ADAL" clId="{C75DDC77-24CD-4AE3-BCC9-DB6C25BC5E47}" dt="2022-11-15T13:49:13.255" v="404"/>
        <pc:sldMkLst>
          <pc:docMk/>
          <pc:sldMk cId="929213179" sldId="264"/>
        </pc:sldMkLst>
        <pc:spChg chg="add">
          <ac:chgData name="Gualtiero Anelli" userId="5f376a8d-4363-4e29-8b8d-b8c59ae3d424" providerId="ADAL" clId="{C75DDC77-24CD-4AE3-BCC9-DB6C25BC5E47}" dt="2022-11-15T13:49:13.255" v="404"/>
          <ac:spMkLst>
            <pc:docMk/>
            <pc:sldMk cId="929213179" sldId="264"/>
            <ac:spMk id="7" creationId="{F5FAE256-1DE7-477D-9270-A3DE201DE1CB}"/>
          </ac:spMkLst>
        </pc:spChg>
      </pc:sldChg>
      <pc:sldChg chg="addSp">
        <pc:chgData name="Gualtiero Anelli" userId="5f376a8d-4363-4e29-8b8d-b8c59ae3d424" providerId="ADAL" clId="{C75DDC77-24CD-4AE3-BCC9-DB6C25BC5E47}" dt="2022-11-15T13:49:14.902" v="405"/>
        <pc:sldMkLst>
          <pc:docMk/>
          <pc:sldMk cId="38695473" sldId="265"/>
        </pc:sldMkLst>
        <pc:spChg chg="add">
          <ac:chgData name="Gualtiero Anelli" userId="5f376a8d-4363-4e29-8b8d-b8c59ae3d424" providerId="ADAL" clId="{C75DDC77-24CD-4AE3-BCC9-DB6C25BC5E47}" dt="2022-11-15T13:49:14.902" v="405"/>
          <ac:spMkLst>
            <pc:docMk/>
            <pc:sldMk cId="38695473" sldId="265"/>
            <ac:spMk id="18" creationId="{D1BBA616-232B-4E50-B366-56AFF7E05CE0}"/>
          </ac:spMkLst>
        </pc:spChg>
      </pc:sldChg>
      <pc:sldChg chg="addSp modSp">
        <pc:chgData name="Gualtiero Anelli" userId="5f376a8d-4363-4e29-8b8d-b8c59ae3d424" providerId="ADAL" clId="{C75DDC77-24CD-4AE3-BCC9-DB6C25BC5E47}" dt="2022-11-15T13:49:17.032" v="406"/>
        <pc:sldMkLst>
          <pc:docMk/>
          <pc:sldMk cId="1709676818" sldId="266"/>
        </pc:sldMkLst>
        <pc:spChg chg="mod">
          <ac:chgData name="Gualtiero Anelli" userId="5f376a8d-4363-4e29-8b8d-b8c59ae3d424" providerId="ADAL" clId="{C75DDC77-24CD-4AE3-BCC9-DB6C25BC5E47}" dt="2022-11-15T13:38:55.132" v="224" actId="20577"/>
          <ac:spMkLst>
            <pc:docMk/>
            <pc:sldMk cId="1709676818" sldId="266"/>
            <ac:spMk id="3" creationId="{00000000-0000-0000-0000-000000000000}"/>
          </ac:spMkLst>
        </pc:spChg>
        <pc:spChg chg="add">
          <ac:chgData name="Gualtiero Anelli" userId="5f376a8d-4363-4e29-8b8d-b8c59ae3d424" providerId="ADAL" clId="{C75DDC77-24CD-4AE3-BCC9-DB6C25BC5E47}" dt="2022-11-15T13:49:17.032" v="406"/>
          <ac:spMkLst>
            <pc:docMk/>
            <pc:sldMk cId="1709676818" sldId="266"/>
            <ac:spMk id="8" creationId="{394E00C3-2DE9-4CCE-B0F1-9902158C7EA4}"/>
          </ac:spMkLst>
        </pc:spChg>
      </pc:sldChg>
      <pc:sldChg chg="addSp">
        <pc:chgData name="Gualtiero Anelli" userId="5f376a8d-4363-4e29-8b8d-b8c59ae3d424" providerId="ADAL" clId="{C75DDC77-24CD-4AE3-BCC9-DB6C25BC5E47}" dt="2022-11-15T13:49:22.122" v="409"/>
        <pc:sldMkLst>
          <pc:docMk/>
          <pc:sldMk cId="2639145628" sldId="267"/>
        </pc:sldMkLst>
        <pc:spChg chg="add">
          <ac:chgData name="Gualtiero Anelli" userId="5f376a8d-4363-4e29-8b8d-b8c59ae3d424" providerId="ADAL" clId="{C75DDC77-24CD-4AE3-BCC9-DB6C25BC5E47}" dt="2022-11-15T13:49:22.122" v="409"/>
          <ac:spMkLst>
            <pc:docMk/>
            <pc:sldMk cId="2639145628" sldId="267"/>
            <ac:spMk id="10" creationId="{42BF3E7A-D71C-4DCF-8799-E8970790DE1A}"/>
          </ac:spMkLst>
        </pc:spChg>
      </pc:sldChg>
      <pc:sldChg chg="addSp modSp">
        <pc:chgData name="Gualtiero Anelli" userId="5f376a8d-4363-4e29-8b8d-b8c59ae3d424" providerId="ADAL" clId="{C75DDC77-24CD-4AE3-BCC9-DB6C25BC5E47}" dt="2022-11-15T13:49:23.540" v="410"/>
        <pc:sldMkLst>
          <pc:docMk/>
          <pc:sldMk cId="507021760" sldId="268"/>
        </pc:sldMkLst>
        <pc:spChg chg="mod">
          <ac:chgData name="Gualtiero Anelli" userId="5f376a8d-4363-4e29-8b8d-b8c59ae3d424" providerId="ADAL" clId="{C75DDC77-24CD-4AE3-BCC9-DB6C25BC5E47}" dt="2022-11-15T13:41:21.817" v="338" actId="20577"/>
          <ac:spMkLst>
            <pc:docMk/>
            <pc:sldMk cId="507021760" sldId="268"/>
            <ac:spMk id="6" creationId="{00000000-0000-0000-0000-000000000000}"/>
          </ac:spMkLst>
        </pc:spChg>
        <pc:spChg chg="add">
          <ac:chgData name="Gualtiero Anelli" userId="5f376a8d-4363-4e29-8b8d-b8c59ae3d424" providerId="ADAL" clId="{C75DDC77-24CD-4AE3-BCC9-DB6C25BC5E47}" dt="2022-11-15T13:49:23.540" v="410"/>
          <ac:spMkLst>
            <pc:docMk/>
            <pc:sldMk cId="507021760" sldId="268"/>
            <ac:spMk id="15" creationId="{2C382A7F-7A89-48E5-A5F7-427E2ACA308E}"/>
          </ac:spMkLst>
        </pc:spChg>
      </pc:sldChg>
      <pc:sldChg chg="addSp">
        <pc:chgData name="Gualtiero Anelli" userId="5f376a8d-4363-4e29-8b8d-b8c59ae3d424" providerId="ADAL" clId="{C75DDC77-24CD-4AE3-BCC9-DB6C25BC5E47}" dt="2022-11-15T13:49:25.432" v="411"/>
        <pc:sldMkLst>
          <pc:docMk/>
          <pc:sldMk cId="1517491373" sldId="269"/>
        </pc:sldMkLst>
        <pc:spChg chg="add">
          <ac:chgData name="Gualtiero Anelli" userId="5f376a8d-4363-4e29-8b8d-b8c59ae3d424" providerId="ADAL" clId="{C75DDC77-24CD-4AE3-BCC9-DB6C25BC5E47}" dt="2022-11-15T13:49:25.432" v="411"/>
          <ac:spMkLst>
            <pc:docMk/>
            <pc:sldMk cId="1517491373" sldId="269"/>
            <ac:spMk id="9" creationId="{F6580AEC-50D5-4B90-8DA0-70F72628BE29}"/>
          </ac:spMkLst>
        </pc:spChg>
      </pc:sldChg>
      <pc:sldChg chg="addSp">
        <pc:chgData name="Gualtiero Anelli" userId="5f376a8d-4363-4e29-8b8d-b8c59ae3d424" providerId="ADAL" clId="{C75DDC77-24CD-4AE3-BCC9-DB6C25BC5E47}" dt="2022-11-15T13:49:27.078" v="412"/>
        <pc:sldMkLst>
          <pc:docMk/>
          <pc:sldMk cId="3955267162" sldId="270"/>
        </pc:sldMkLst>
        <pc:spChg chg="add">
          <ac:chgData name="Gualtiero Anelli" userId="5f376a8d-4363-4e29-8b8d-b8c59ae3d424" providerId="ADAL" clId="{C75DDC77-24CD-4AE3-BCC9-DB6C25BC5E47}" dt="2022-11-15T13:49:27.078" v="412"/>
          <ac:spMkLst>
            <pc:docMk/>
            <pc:sldMk cId="3955267162" sldId="270"/>
            <ac:spMk id="8" creationId="{374BFB4E-A62C-418C-ADC9-62C82467C473}"/>
          </ac:spMkLst>
        </pc:spChg>
      </pc:sldChg>
      <pc:sldChg chg="addSp">
        <pc:chgData name="Gualtiero Anelli" userId="5f376a8d-4363-4e29-8b8d-b8c59ae3d424" providerId="ADAL" clId="{C75DDC77-24CD-4AE3-BCC9-DB6C25BC5E47}" dt="2022-11-15T13:49:18.616" v="407"/>
        <pc:sldMkLst>
          <pc:docMk/>
          <pc:sldMk cId="1742843659" sldId="271"/>
        </pc:sldMkLst>
        <pc:spChg chg="add">
          <ac:chgData name="Gualtiero Anelli" userId="5f376a8d-4363-4e29-8b8d-b8c59ae3d424" providerId="ADAL" clId="{C75DDC77-24CD-4AE3-BCC9-DB6C25BC5E47}" dt="2022-11-15T13:49:18.616" v="407"/>
          <ac:spMkLst>
            <pc:docMk/>
            <pc:sldMk cId="1742843659" sldId="271"/>
            <ac:spMk id="13" creationId="{C165DA30-00E6-4004-B462-D8068DD58AE3}"/>
          </ac:spMkLst>
        </pc:spChg>
      </pc:sldChg>
      <pc:sldChg chg="addSp">
        <pc:chgData name="Gualtiero Anelli" userId="5f376a8d-4363-4e29-8b8d-b8c59ae3d424" providerId="ADAL" clId="{C75DDC77-24CD-4AE3-BCC9-DB6C25BC5E47}" dt="2022-11-15T13:49:20.672" v="408"/>
        <pc:sldMkLst>
          <pc:docMk/>
          <pc:sldMk cId="1011531410" sldId="272"/>
        </pc:sldMkLst>
        <pc:spChg chg="add">
          <ac:chgData name="Gualtiero Anelli" userId="5f376a8d-4363-4e29-8b8d-b8c59ae3d424" providerId="ADAL" clId="{C75DDC77-24CD-4AE3-BCC9-DB6C25BC5E47}" dt="2022-11-15T13:49:20.672" v="408"/>
          <ac:spMkLst>
            <pc:docMk/>
            <pc:sldMk cId="1011531410" sldId="272"/>
            <ac:spMk id="8" creationId="{BD3002F4-47B6-42E8-A69F-AE1CD8B2AB09}"/>
          </ac:spMkLst>
        </pc:spChg>
      </pc:sldChg>
      <pc:sldChg chg="addSp delSp modSp add">
        <pc:chgData name="Gualtiero Anelli" userId="5f376a8d-4363-4e29-8b8d-b8c59ae3d424" providerId="ADAL" clId="{C75DDC77-24CD-4AE3-BCC9-DB6C25BC5E47}" dt="2022-11-15T13:49:00.687" v="397"/>
        <pc:sldMkLst>
          <pc:docMk/>
          <pc:sldMk cId="1585533512" sldId="273"/>
        </pc:sldMkLst>
        <pc:spChg chg="add del mod">
          <ac:chgData name="Gualtiero Anelli" userId="5f376a8d-4363-4e29-8b8d-b8c59ae3d424" providerId="ADAL" clId="{C75DDC77-24CD-4AE3-BCC9-DB6C25BC5E47}" dt="2022-11-15T12:53:53.757" v="44" actId="478"/>
          <ac:spMkLst>
            <pc:docMk/>
            <pc:sldMk cId="1585533512" sldId="273"/>
            <ac:spMk id="4" creationId="{87EDAA79-3ED0-4658-8C13-F5C080B52073}"/>
          </ac:spMkLst>
        </pc:spChg>
        <pc:spChg chg="del">
          <ac:chgData name="Gualtiero Anelli" userId="5f376a8d-4363-4e29-8b8d-b8c59ae3d424" providerId="ADAL" clId="{C75DDC77-24CD-4AE3-BCC9-DB6C25BC5E47}" dt="2022-11-15T12:53:51.844" v="43" actId="478"/>
          <ac:spMkLst>
            <pc:docMk/>
            <pc:sldMk cId="1585533512" sldId="273"/>
            <ac:spMk id="9" creationId="{00000000-0000-0000-0000-000000000000}"/>
          </ac:spMkLst>
        </pc:spChg>
        <pc:spChg chg="add">
          <ac:chgData name="Gualtiero Anelli" userId="5f376a8d-4363-4e29-8b8d-b8c59ae3d424" providerId="ADAL" clId="{C75DDC77-24CD-4AE3-BCC9-DB6C25BC5E47}" dt="2022-11-15T13:49:00.687" v="397"/>
          <ac:spMkLst>
            <pc:docMk/>
            <pc:sldMk cId="1585533512" sldId="273"/>
            <ac:spMk id="10" creationId="{964F3A89-FB49-4DC7-A253-370385C717EA}"/>
          </ac:spMkLst>
        </pc:spChg>
        <pc:picChg chg="add mod">
          <ac:chgData name="Gualtiero Anelli" userId="5f376a8d-4363-4e29-8b8d-b8c59ae3d424" providerId="ADAL" clId="{C75DDC77-24CD-4AE3-BCC9-DB6C25BC5E47}" dt="2022-11-15T12:54:06.947" v="48" actId="1076"/>
          <ac:picMkLst>
            <pc:docMk/>
            <pc:sldMk cId="1585533512" sldId="273"/>
            <ac:picMk id="1026" creationId="{3FEB5692-BEBA-482D-98D0-D968D29ECC9C}"/>
          </ac:picMkLst>
        </pc:picChg>
        <pc:picChg chg="del">
          <ac:chgData name="Gualtiero Anelli" userId="5f376a8d-4363-4e29-8b8d-b8c59ae3d424" providerId="ADAL" clId="{C75DDC77-24CD-4AE3-BCC9-DB6C25BC5E47}" dt="2022-11-15T12:53:49.307" v="42" actId="478"/>
          <ac:picMkLst>
            <pc:docMk/>
            <pc:sldMk cId="1585533512" sldId="273"/>
            <ac:picMk id="2050" creationId="{00000000-0000-0000-0000-000000000000}"/>
          </ac:picMkLst>
        </pc:picChg>
        <pc:picChg chg="del">
          <ac:chgData name="Gualtiero Anelli" userId="5f376a8d-4363-4e29-8b8d-b8c59ae3d424" providerId="ADAL" clId="{C75DDC77-24CD-4AE3-BCC9-DB6C25BC5E47}" dt="2022-11-15T12:53:55.215" v="45" actId="478"/>
          <ac:picMkLst>
            <pc:docMk/>
            <pc:sldMk cId="1585533512" sldId="273"/>
            <ac:picMk id="2054" creationId="{00000000-0000-0000-0000-000000000000}"/>
          </ac:picMkLst>
        </pc:picChg>
      </pc:sldChg>
      <pc:sldChg chg="add del">
        <pc:chgData name="Gualtiero Anelli" userId="5f376a8d-4363-4e29-8b8d-b8c59ae3d424" providerId="ADAL" clId="{C75DDC77-24CD-4AE3-BCC9-DB6C25BC5E47}" dt="2022-11-15T13:07:25.739" v="102" actId="2696"/>
        <pc:sldMkLst>
          <pc:docMk/>
          <pc:sldMk cId="1359680348" sldId="274"/>
        </pc:sldMkLst>
      </pc:sldChg>
      <pc:sldChg chg="addSp delSp modSp add">
        <pc:chgData name="Gualtiero Anelli" userId="5f376a8d-4363-4e29-8b8d-b8c59ae3d424" providerId="ADAL" clId="{C75DDC77-24CD-4AE3-BCC9-DB6C25BC5E47}" dt="2022-11-15T13:49:03.832" v="399"/>
        <pc:sldMkLst>
          <pc:docMk/>
          <pc:sldMk cId="3878974994" sldId="274"/>
        </pc:sldMkLst>
        <pc:spChg chg="del">
          <ac:chgData name="Gualtiero Anelli" userId="5f376a8d-4363-4e29-8b8d-b8c59ae3d424" providerId="ADAL" clId="{C75DDC77-24CD-4AE3-BCC9-DB6C25BC5E47}" dt="2022-11-15T13:07:41.843" v="105" actId="478"/>
          <ac:spMkLst>
            <pc:docMk/>
            <pc:sldMk cId="3878974994" sldId="274"/>
            <ac:spMk id="2" creationId="{44EB84E0-E959-4235-871C-37113B246B54}"/>
          </ac:spMkLst>
        </pc:spChg>
        <pc:spChg chg="del">
          <ac:chgData name="Gualtiero Anelli" userId="5f376a8d-4363-4e29-8b8d-b8c59ae3d424" providerId="ADAL" clId="{C75DDC77-24CD-4AE3-BCC9-DB6C25BC5E47}" dt="2022-11-15T13:07:46.709" v="106" actId="478"/>
          <ac:spMkLst>
            <pc:docMk/>
            <pc:sldMk cId="3878974994" sldId="274"/>
            <ac:spMk id="3" creationId="{62D246FA-7BBC-4EC9-A9AB-1F4370046A54}"/>
          </ac:spMkLst>
        </pc:spChg>
        <pc:spChg chg="del">
          <ac:chgData name="Gualtiero Anelli" userId="5f376a8d-4363-4e29-8b8d-b8c59ae3d424" providerId="ADAL" clId="{C75DDC77-24CD-4AE3-BCC9-DB6C25BC5E47}" dt="2022-11-15T13:07:46.709" v="106" actId="478"/>
          <ac:spMkLst>
            <pc:docMk/>
            <pc:sldMk cId="3878974994" sldId="274"/>
            <ac:spMk id="4" creationId="{AFFF1665-10CC-469E-8F32-85A67C570BB5}"/>
          </ac:spMkLst>
        </pc:spChg>
        <pc:spChg chg="add">
          <ac:chgData name="Gualtiero Anelli" userId="5f376a8d-4363-4e29-8b8d-b8c59ae3d424" providerId="ADAL" clId="{C75DDC77-24CD-4AE3-BCC9-DB6C25BC5E47}" dt="2022-11-15T13:49:03.832" v="399"/>
          <ac:spMkLst>
            <pc:docMk/>
            <pc:sldMk cId="3878974994" sldId="274"/>
            <ac:spMk id="10" creationId="{F6CD84E1-2DAC-453E-946D-E94004FAC27E}"/>
          </ac:spMkLst>
        </pc:spChg>
        <pc:picChg chg="add">
          <ac:chgData name="Gualtiero Anelli" userId="5f376a8d-4363-4e29-8b8d-b8c59ae3d424" providerId="ADAL" clId="{C75DDC77-24CD-4AE3-BCC9-DB6C25BC5E47}" dt="2022-11-15T13:07:38.104" v="104"/>
          <ac:picMkLst>
            <pc:docMk/>
            <pc:sldMk cId="3878974994" sldId="274"/>
            <ac:picMk id="5" creationId="{0F1DC2DF-FB09-4B4A-89AA-6BC28E0ECFBB}"/>
          </ac:picMkLst>
        </pc:picChg>
        <pc:picChg chg="add mod">
          <ac:chgData name="Gualtiero Anelli" userId="5f376a8d-4363-4e29-8b8d-b8c59ae3d424" providerId="ADAL" clId="{C75DDC77-24CD-4AE3-BCC9-DB6C25BC5E47}" dt="2022-11-15T13:11:36.177" v="126" actId="1076"/>
          <ac:picMkLst>
            <pc:docMk/>
            <pc:sldMk cId="3878974994" sldId="274"/>
            <ac:picMk id="3074" creationId="{F2EB583F-04FC-429A-BDE6-CEF7FB87AF75}"/>
          </ac:picMkLst>
        </pc:picChg>
        <pc:picChg chg="add del mod">
          <ac:chgData name="Gualtiero Anelli" userId="5f376a8d-4363-4e29-8b8d-b8c59ae3d424" providerId="ADAL" clId="{C75DDC77-24CD-4AE3-BCC9-DB6C25BC5E47}" dt="2022-11-15T13:11:48.859" v="128" actId="1076"/>
          <ac:picMkLst>
            <pc:docMk/>
            <pc:sldMk cId="3878974994" sldId="274"/>
            <ac:picMk id="3076" creationId="{CB03D77F-C098-4299-8226-CE1214D6E979}"/>
          </ac:picMkLst>
        </pc:picChg>
        <pc:picChg chg="add mod">
          <ac:chgData name="Gualtiero Anelli" userId="5f376a8d-4363-4e29-8b8d-b8c59ae3d424" providerId="ADAL" clId="{C75DDC77-24CD-4AE3-BCC9-DB6C25BC5E47}" dt="2022-11-15T13:11:32.222" v="125" actId="14100"/>
          <ac:picMkLst>
            <pc:docMk/>
            <pc:sldMk cId="3878974994" sldId="274"/>
            <ac:picMk id="3078" creationId="{9495DB14-13E2-43C3-A717-52C84E6D8797}"/>
          </ac:picMkLst>
        </pc:picChg>
        <pc:picChg chg="add mod modCrop">
          <ac:chgData name="Gualtiero Anelli" userId="5f376a8d-4363-4e29-8b8d-b8c59ae3d424" providerId="ADAL" clId="{C75DDC77-24CD-4AE3-BCC9-DB6C25BC5E47}" dt="2022-11-15T13:13:57.796" v="133" actId="732"/>
          <ac:picMkLst>
            <pc:docMk/>
            <pc:sldMk cId="3878974994" sldId="274"/>
            <ac:picMk id="3080" creationId="{C1E8D9AF-BD14-4505-AC68-7EDE2CAA5AB1}"/>
          </ac:picMkLst>
        </pc:picChg>
      </pc:sldChg>
      <pc:sldChg chg="addSp delSp modSp add">
        <pc:chgData name="Gualtiero Anelli" userId="5f376a8d-4363-4e29-8b8d-b8c59ae3d424" providerId="ADAL" clId="{C75DDC77-24CD-4AE3-BCC9-DB6C25BC5E47}" dt="2022-11-15T13:49:05.653" v="400"/>
        <pc:sldMkLst>
          <pc:docMk/>
          <pc:sldMk cId="2250744119" sldId="275"/>
        </pc:sldMkLst>
        <pc:spChg chg="add">
          <ac:chgData name="Gualtiero Anelli" userId="5f376a8d-4363-4e29-8b8d-b8c59ae3d424" providerId="ADAL" clId="{C75DDC77-24CD-4AE3-BCC9-DB6C25BC5E47}" dt="2022-11-15T13:49:05.653" v="400"/>
          <ac:spMkLst>
            <pc:docMk/>
            <pc:sldMk cId="2250744119" sldId="275"/>
            <ac:spMk id="11" creationId="{0B10DD3C-BFA6-4F59-9AF6-226587D791A0}"/>
          </ac:spMkLst>
        </pc:spChg>
        <pc:picChg chg="del">
          <ac:chgData name="Gualtiero Anelli" userId="5f376a8d-4363-4e29-8b8d-b8c59ae3d424" providerId="ADAL" clId="{C75DDC77-24CD-4AE3-BCC9-DB6C25BC5E47}" dt="2022-11-15T13:15:21.074" v="142" actId="478"/>
          <ac:picMkLst>
            <pc:docMk/>
            <pc:sldMk cId="2250744119" sldId="275"/>
            <ac:picMk id="3074" creationId="{F2EB583F-04FC-429A-BDE6-CEF7FB87AF75}"/>
          </ac:picMkLst>
        </pc:picChg>
        <pc:picChg chg="del">
          <ac:chgData name="Gualtiero Anelli" userId="5f376a8d-4363-4e29-8b8d-b8c59ae3d424" providerId="ADAL" clId="{C75DDC77-24CD-4AE3-BCC9-DB6C25BC5E47}" dt="2022-11-15T13:16:20.920" v="150" actId="478"/>
          <ac:picMkLst>
            <pc:docMk/>
            <pc:sldMk cId="2250744119" sldId="275"/>
            <ac:picMk id="3076" creationId="{CB03D77F-C098-4299-8226-CE1214D6E979}"/>
          </ac:picMkLst>
        </pc:picChg>
        <pc:picChg chg="del">
          <ac:chgData name="Gualtiero Anelli" userId="5f376a8d-4363-4e29-8b8d-b8c59ae3d424" providerId="ADAL" clId="{C75DDC77-24CD-4AE3-BCC9-DB6C25BC5E47}" dt="2022-11-15T13:18:29.460" v="152" actId="478"/>
          <ac:picMkLst>
            <pc:docMk/>
            <pc:sldMk cId="2250744119" sldId="275"/>
            <ac:picMk id="3078" creationId="{9495DB14-13E2-43C3-A717-52C84E6D8797}"/>
          </ac:picMkLst>
        </pc:picChg>
        <pc:picChg chg="del">
          <ac:chgData name="Gualtiero Anelli" userId="5f376a8d-4363-4e29-8b8d-b8c59ae3d424" providerId="ADAL" clId="{C75DDC77-24CD-4AE3-BCC9-DB6C25BC5E47}" dt="2022-11-15T13:19:14.975" v="158" actId="478"/>
          <ac:picMkLst>
            <pc:docMk/>
            <pc:sldMk cId="2250744119" sldId="275"/>
            <ac:picMk id="3080" creationId="{C1E8D9AF-BD14-4505-AC68-7EDE2CAA5AB1}"/>
          </ac:picMkLst>
        </pc:picChg>
        <pc:picChg chg="add mod modCrop">
          <ac:chgData name="Gualtiero Anelli" userId="5f376a8d-4363-4e29-8b8d-b8c59ae3d424" providerId="ADAL" clId="{C75DDC77-24CD-4AE3-BCC9-DB6C25BC5E47}" dt="2022-11-15T13:15:24.625" v="143" actId="1076"/>
          <ac:picMkLst>
            <pc:docMk/>
            <pc:sldMk cId="2250744119" sldId="275"/>
            <ac:picMk id="4098" creationId="{DCDBF91D-AE0E-42EF-9FF6-B6DAAECD2113}"/>
          </ac:picMkLst>
        </pc:picChg>
        <pc:picChg chg="add mod">
          <ac:chgData name="Gualtiero Anelli" userId="5f376a8d-4363-4e29-8b8d-b8c59ae3d424" providerId="ADAL" clId="{C75DDC77-24CD-4AE3-BCC9-DB6C25BC5E47}" dt="2022-11-15T13:16:23.517" v="151" actId="1076"/>
          <ac:picMkLst>
            <pc:docMk/>
            <pc:sldMk cId="2250744119" sldId="275"/>
            <ac:picMk id="4100" creationId="{0F0307FD-455D-4901-85A4-80C5181C18AF}"/>
          </ac:picMkLst>
        </pc:picChg>
        <pc:picChg chg="add mod modCrop">
          <ac:chgData name="Gualtiero Anelli" userId="5f376a8d-4363-4e29-8b8d-b8c59ae3d424" providerId="ADAL" clId="{C75DDC77-24CD-4AE3-BCC9-DB6C25BC5E47}" dt="2022-11-15T13:19:10.266" v="157" actId="732"/>
          <ac:picMkLst>
            <pc:docMk/>
            <pc:sldMk cId="2250744119" sldId="275"/>
            <ac:picMk id="4102" creationId="{D9B95220-EE07-4CA3-A1E8-9E52F79AE467}"/>
          </ac:picMkLst>
        </pc:picChg>
        <pc:picChg chg="add mod modCrop">
          <ac:chgData name="Gualtiero Anelli" userId="5f376a8d-4363-4e29-8b8d-b8c59ae3d424" providerId="ADAL" clId="{C75DDC77-24CD-4AE3-BCC9-DB6C25BC5E47}" dt="2022-11-15T13:21:03.704" v="162" actId="732"/>
          <ac:picMkLst>
            <pc:docMk/>
            <pc:sldMk cId="2250744119" sldId="275"/>
            <ac:picMk id="4104" creationId="{98D76A53-1105-4117-9F78-42975FB5AB75}"/>
          </ac:picMkLst>
        </pc:picChg>
      </pc:sldChg>
      <pc:sldChg chg="addSp delSp modSp add ord">
        <pc:chgData name="Gualtiero Anelli" userId="5f376a8d-4363-4e29-8b8d-b8c59ae3d424" providerId="ADAL" clId="{C75DDC77-24CD-4AE3-BCC9-DB6C25BC5E47}" dt="2022-11-15T13:56:19.174" v="475" actId="732"/>
        <pc:sldMkLst>
          <pc:docMk/>
          <pc:sldMk cId="668886434" sldId="276"/>
        </pc:sldMkLst>
        <pc:spChg chg="add del mod">
          <ac:chgData name="Gualtiero Anelli" userId="5f376a8d-4363-4e29-8b8d-b8c59ae3d424" providerId="ADAL" clId="{C75DDC77-24CD-4AE3-BCC9-DB6C25BC5E47}" dt="2022-11-15T13:52:07.237" v="463" actId="478"/>
          <ac:spMkLst>
            <pc:docMk/>
            <pc:sldMk cId="668886434" sldId="276"/>
            <ac:spMk id="2" creationId="{B4F7CB51-4732-4D6C-9978-E0B16EA8A5F7}"/>
          </ac:spMkLst>
        </pc:spChg>
        <pc:spChg chg="mod">
          <ac:chgData name="Gualtiero Anelli" userId="5f376a8d-4363-4e29-8b8d-b8c59ae3d424" providerId="ADAL" clId="{C75DDC77-24CD-4AE3-BCC9-DB6C25BC5E47}" dt="2022-11-15T13:52:25.048" v="470" actId="1076"/>
          <ac:spMkLst>
            <pc:docMk/>
            <pc:sldMk cId="668886434" sldId="276"/>
            <ac:spMk id="11" creationId="{0B10DD3C-BFA6-4F59-9AF6-226587D791A0}"/>
          </ac:spMkLst>
        </pc:spChg>
        <pc:picChg chg="mod">
          <ac:chgData name="Gualtiero Anelli" userId="5f376a8d-4363-4e29-8b8d-b8c59ae3d424" providerId="ADAL" clId="{C75DDC77-24CD-4AE3-BCC9-DB6C25BC5E47}" dt="2022-11-15T13:49:59.557" v="416" actId="1076"/>
          <ac:picMkLst>
            <pc:docMk/>
            <pc:sldMk cId="668886434" sldId="276"/>
            <ac:picMk id="5" creationId="{0F1DC2DF-FB09-4B4A-89AA-6BC28E0ECFBB}"/>
          </ac:picMkLst>
        </pc:picChg>
        <pc:picChg chg="del">
          <ac:chgData name="Gualtiero Anelli" userId="5f376a8d-4363-4e29-8b8d-b8c59ae3d424" providerId="ADAL" clId="{C75DDC77-24CD-4AE3-BCC9-DB6C25BC5E47}" dt="2022-11-15T13:49:52.405" v="415" actId="478"/>
          <ac:picMkLst>
            <pc:docMk/>
            <pc:sldMk cId="668886434" sldId="276"/>
            <ac:picMk id="4098" creationId="{DCDBF91D-AE0E-42EF-9FF6-B6DAAECD2113}"/>
          </ac:picMkLst>
        </pc:picChg>
        <pc:picChg chg="del">
          <ac:chgData name="Gualtiero Anelli" userId="5f376a8d-4363-4e29-8b8d-b8c59ae3d424" providerId="ADAL" clId="{C75DDC77-24CD-4AE3-BCC9-DB6C25BC5E47}" dt="2022-11-15T13:49:52.405" v="415" actId="478"/>
          <ac:picMkLst>
            <pc:docMk/>
            <pc:sldMk cId="668886434" sldId="276"/>
            <ac:picMk id="4100" creationId="{0F0307FD-455D-4901-85A4-80C5181C18AF}"/>
          </ac:picMkLst>
        </pc:picChg>
        <pc:picChg chg="del">
          <ac:chgData name="Gualtiero Anelli" userId="5f376a8d-4363-4e29-8b8d-b8c59ae3d424" providerId="ADAL" clId="{C75DDC77-24CD-4AE3-BCC9-DB6C25BC5E47}" dt="2022-11-15T13:49:52.405" v="415" actId="478"/>
          <ac:picMkLst>
            <pc:docMk/>
            <pc:sldMk cId="668886434" sldId="276"/>
            <ac:picMk id="4102" creationId="{D9B95220-EE07-4CA3-A1E8-9E52F79AE467}"/>
          </ac:picMkLst>
        </pc:picChg>
        <pc:picChg chg="del">
          <ac:chgData name="Gualtiero Anelli" userId="5f376a8d-4363-4e29-8b8d-b8c59ae3d424" providerId="ADAL" clId="{C75DDC77-24CD-4AE3-BCC9-DB6C25BC5E47}" dt="2022-11-15T13:49:52.405" v="415" actId="478"/>
          <ac:picMkLst>
            <pc:docMk/>
            <pc:sldMk cId="668886434" sldId="276"/>
            <ac:picMk id="4104" creationId="{98D76A53-1105-4117-9F78-42975FB5AB75}"/>
          </ac:picMkLst>
        </pc:picChg>
        <pc:picChg chg="add mod modCrop">
          <ac:chgData name="Gualtiero Anelli" userId="5f376a8d-4363-4e29-8b8d-b8c59ae3d424" providerId="ADAL" clId="{C75DDC77-24CD-4AE3-BCC9-DB6C25BC5E47}" dt="2022-11-15T13:56:19.174" v="475" actId="732"/>
          <ac:picMkLst>
            <pc:docMk/>
            <pc:sldMk cId="668886434" sldId="276"/>
            <ac:picMk id="7170" creationId="{AB6CE646-AD3B-4221-B886-91690B8F93EF}"/>
          </ac:picMkLst>
        </pc:picChg>
      </pc:sldChg>
    </pc:docChg>
  </pc:docChgLst>
  <pc:docChgLst>
    <pc:chgData name="Gualtiero Anelli" userId="5f376a8d-4363-4e29-8b8d-b8c59ae3d424" providerId="ADAL" clId="{F68689DF-0C6A-4209-ACAC-F2956D875E69}"/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0290-52F7-4E1B-8E94-B1DACCF03971}" type="datetimeFigureOut">
              <a:rPr lang="it-IT" smtClean="0"/>
              <a:t>15/11/2022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5DCC-2E82-4EC9-BBA7-A3E2D8D8FF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1027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0290-52F7-4E1B-8E94-B1DACCF03971}" type="datetimeFigureOut">
              <a:rPr lang="it-IT" smtClean="0"/>
              <a:t>15/11/2022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5DCC-2E82-4EC9-BBA7-A3E2D8D8FF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5975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0290-52F7-4E1B-8E94-B1DACCF03971}" type="datetimeFigureOut">
              <a:rPr lang="it-IT" smtClean="0"/>
              <a:t>15/11/2022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5DCC-2E82-4EC9-BBA7-A3E2D8D8FF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746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0290-52F7-4E1B-8E94-B1DACCF03971}" type="datetimeFigureOut">
              <a:rPr lang="it-IT" smtClean="0"/>
              <a:t>15/11/2022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5DCC-2E82-4EC9-BBA7-A3E2D8D8FF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3316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0290-52F7-4E1B-8E94-B1DACCF03971}" type="datetimeFigureOut">
              <a:rPr lang="it-IT" smtClean="0"/>
              <a:t>15/11/2022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5DCC-2E82-4EC9-BBA7-A3E2D8D8FF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0165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0290-52F7-4E1B-8E94-B1DACCF03971}" type="datetimeFigureOut">
              <a:rPr lang="it-IT" smtClean="0"/>
              <a:t>15/11/2022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5DCC-2E82-4EC9-BBA7-A3E2D8D8FF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1071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0290-52F7-4E1B-8E94-B1DACCF03971}" type="datetimeFigureOut">
              <a:rPr lang="it-IT" smtClean="0"/>
              <a:t>15/11/2022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5DCC-2E82-4EC9-BBA7-A3E2D8D8FF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9136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0290-52F7-4E1B-8E94-B1DACCF03971}" type="datetimeFigureOut">
              <a:rPr lang="it-IT" smtClean="0"/>
              <a:t>15/11/2022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5DCC-2E82-4EC9-BBA7-A3E2D8D8FF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9775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0290-52F7-4E1B-8E94-B1DACCF03971}" type="datetimeFigureOut">
              <a:rPr lang="it-IT" smtClean="0"/>
              <a:t>15/11/2022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5DCC-2E82-4EC9-BBA7-A3E2D8D8FF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7234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0290-52F7-4E1B-8E94-B1DACCF03971}" type="datetimeFigureOut">
              <a:rPr lang="it-IT" smtClean="0"/>
              <a:t>15/11/2022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5DCC-2E82-4EC9-BBA7-A3E2D8D8FF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685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0290-52F7-4E1B-8E94-B1DACCF03971}" type="datetimeFigureOut">
              <a:rPr lang="it-IT" smtClean="0"/>
              <a:t>15/11/2022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5DCC-2E82-4EC9-BBA7-A3E2D8D8FF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9790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20290-52F7-4E1B-8E94-B1DACCF03971}" type="datetimeFigureOut">
              <a:rPr lang="it-IT" smtClean="0"/>
              <a:t>15/11/2022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A5DCC-2E82-4EC9-BBA7-A3E2D8D8FF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973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Enologia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Maturazione, vendemmia, dal mosto al vino, pratiche di cantina, vinificazione senza macerazione</a:t>
            </a:r>
          </a:p>
        </p:txBody>
      </p:sp>
      <p:pic>
        <p:nvPicPr>
          <p:cNvPr id="5" name="Picture 4" descr="Risultati immagini per fis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072822" cy="91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1852DF1-FCC9-4136-A1C4-21224CB999EC}"/>
              </a:ext>
            </a:extLst>
          </p:cNvPr>
          <p:cNvSpPr txBox="1"/>
          <p:nvPr/>
        </p:nvSpPr>
        <p:spPr>
          <a:xfrm>
            <a:off x="11050131" y="0"/>
            <a:ext cx="1191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Gualtiero Anelli</a:t>
            </a:r>
          </a:p>
        </p:txBody>
      </p:sp>
    </p:spTree>
    <p:extLst>
      <p:ext uri="{BB962C8B-B14F-4D97-AF65-F5344CB8AC3E}">
        <p14:creationId xmlns:p14="http://schemas.microsoft.com/office/powerpoint/2010/main" val="19717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Vendemmia meccanica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5032375"/>
          </a:xfrm>
        </p:spPr>
        <p:txBody>
          <a:bodyPr/>
          <a:lstStyle/>
          <a:p>
            <a:r>
              <a:rPr lang="it-IT" dirty="0"/>
              <a:t>PRO:</a:t>
            </a:r>
          </a:p>
          <a:p>
            <a:pPr lvl="1"/>
            <a:r>
              <a:rPr lang="it-IT" dirty="0"/>
              <a:t>Tempi rapidi</a:t>
            </a:r>
          </a:p>
          <a:p>
            <a:pPr lvl="1"/>
            <a:r>
              <a:rPr lang="it-IT" dirty="0"/>
              <a:t>Costi ridotti</a:t>
            </a:r>
          </a:p>
          <a:p>
            <a:pPr lvl="1"/>
            <a:r>
              <a:rPr lang="it-IT" dirty="0"/>
              <a:t>Poco personale</a:t>
            </a:r>
          </a:p>
          <a:p>
            <a:pPr lvl="1"/>
            <a:r>
              <a:rPr lang="it-IT" dirty="0"/>
              <a:t>Terzisti</a:t>
            </a:r>
          </a:p>
          <a:p>
            <a:pPr marL="128016" lvl="1" indent="0">
              <a:buNone/>
            </a:pPr>
            <a:endParaRPr lang="it-IT" dirty="0"/>
          </a:p>
          <a:p>
            <a:pPr marL="128016" lvl="1" indent="0">
              <a:buNone/>
            </a:pPr>
            <a:r>
              <a:rPr lang="it-IT" dirty="0"/>
              <a:t>CONTRO:</a:t>
            </a:r>
          </a:p>
          <a:p>
            <a:pPr lvl="1"/>
            <a:r>
              <a:rPr lang="it-IT" dirty="0"/>
              <a:t>Ammostamento</a:t>
            </a:r>
          </a:p>
          <a:p>
            <a:pPr lvl="1"/>
            <a:r>
              <a:rPr lang="it-IT" dirty="0"/>
              <a:t>Fermentazioni Spontanee</a:t>
            </a:r>
          </a:p>
          <a:p>
            <a:pPr lvl="1"/>
            <a:r>
              <a:rPr lang="it-IT" dirty="0"/>
              <a:t>No selezione</a:t>
            </a:r>
          </a:p>
        </p:txBody>
      </p:sp>
      <p:pic>
        <p:nvPicPr>
          <p:cNvPr id="8" name="Picture 4" descr="Risultati immagini per fis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072822" cy="91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Vendemmiatrici semoventi - Pagina 5 - Macchine da raccolta - Tractorum.it">
            <a:extLst>
              <a:ext uri="{FF2B5EF4-FFF2-40B4-BE49-F238E27FC236}">
                <a16:creationId xmlns:a16="http://schemas.microsoft.com/office/drawing/2014/main" id="{E5E72CCD-25BB-4C2C-A20A-903ED5641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0"/>
            <a:ext cx="609599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e vendemmiatrici: alta tecnologia per produzioni di qualità">
            <a:extLst>
              <a:ext uri="{FF2B5EF4-FFF2-40B4-BE49-F238E27FC236}">
                <a16:creationId xmlns:a16="http://schemas.microsoft.com/office/drawing/2014/main" id="{F554D84B-FCFA-4B40-A73A-8244A3D68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3135" r="2813" b="9493"/>
          <a:stretch/>
        </p:blipFill>
        <p:spPr bwMode="auto">
          <a:xfrm>
            <a:off x="6095999" y="3429000"/>
            <a:ext cx="609599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F5890F0-FAAD-4AC9-9CD5-429F88CB7FF8}"/>
              </a:ext>
            </a:extLst>
          </p:cNvPr>
          <p:cNvSpPr txBox="1"/>
          <p:nvPr/>
        </p:nvSpPr>
        <p:spPr>
          <a:xfrm>
            <a:off x="11050131" y="0"/>
            <a:ext cx="1191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Gualtiero Anelli</a:t>
            </a:r>
          </a:p>
        </p:txBody>
      </p:sp>
    </p:spTree>
    <p:extLst>
      <p:ext uri="{BB962C8B-B14F-4D97-AF65-F5344CB8AC3E}">
        <p14:creationId xmlns:p14="http://schemas.microsoft.com/office/powerpoint/2010/main" val="1419779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Composizione mosto</a:t>
            </a:r>
          </a:p>
        </p:txBody>
      </p:sp>
      <p:pic>
        <p:nvPicPr>
          <p:cNvPr id="7170" name="Picture 2" descr="http://www.darapri.it/composizionemos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41" y="1690688"/>
            <a:ext cx="6667500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egnaposto contenuto 2"/>
          <p:cNvSpPr>
            <a:spLocks noGrp="1"/>
          </p:cNvSpPr>
          <p:nvPr>
            <p:ph sz="half" idx="1"/>
          </p:nvPr>
        </p:nvSpPr>
        <p:spPr>
          <a:xfrm>
            <a:off x="6888841" y="1825625"/>
            <a:ext cx="5181600" cy="5032375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Grado alcolico potenziale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[zuccheri] x 0,06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Solitamente uva matura contiene circa 200-250 g/L zuccheri</a:t>
            </a:r>
          </a:p>
        </p:txBody>
      </p:sp>
      <p:pic>
        <p:nvPicPr>
          <p:cNvPr id="6" name="Picture 4" descr="Risultati immagini per fis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072822" cy="91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5FAE256-1DE7-477D-9270-A3DE201DE1CB}"/>
              </a:ext>
            </a:extLst>
          </p:cNvPr>
          <p:cNvSpPr txBox="1"/>
          <p:nvPr/>
        </p:nvSpPr>
        <p:spPr>
          <a:xfrm>
            <a:off x="11050131" y="0"/>
            <a:ext cx="1191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Gualtiero Anelli</a:t>
            </a:r>
          </a:p>
        </p:txBody>
      </p:sp>
    </p:spTree>
    <p:extLst>
      <p:ext uri="{BB962C8B-B14F-4D97-AF65-F5344CB8AC3E}">
        <p14:creationId xmlns:p14="http://schemas.microsoft.com/office/powerpoint/2010/main" val="929213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Classificazione mosti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257300"/>
            <a:ext cx="6781800" cy="5600699"/>
          </a:xfrm>
        </p:spPr>
        <p:txBody>
          <a:bodyPr>
            <a:normAutofit/>
          </a:bodyPr>
          <a:lstStyle/>
          <a:p>
            <a:r>
              <a:rPr lang="it-IT" dirty="0"/>
              <a:t>Mosto d’Uva</a:t>
            </a:r>
          </a:p>
          <a:p>
            <a:r>
              <a:rPr lang="it-IT" dirty="0"/>
              <a:t>Mosto parzialmente fermentato</a:t>
            </a:r>
          </a:p>
          <a:p>
            <a:pPr marL="457200" lvl="1" indent="0">
              <a:buNone/>
            </a:pPr>
            <a:r>
              <a:rPr lang="it-IT" dirty="0"/>
              <a:t>1%&lt;TAV svolto&lt;1/2TAV potenziale</a:t>
            </a:r>
          </a:p>
          <a:p>
            <a:r>
              <a:rPr lang="it-IT" dirty="0"/>
              <a:t>Mosto concentrato</a:t>
            </a:r>
          </a:p>
          <a:p>
            <a:pPr marL="457200" lvl="1" indent="0">
              <a:buNone/>
            </a:pPr>
            <a:r>
              <a:rPr lang="it-IT" dirty="0"/>
              <a:t>Evaporazione sottovuoto</a:t>
            </a:r>
          </a:p>
          <a:p>
            <a:pPr marL="457200" lvl="1" indent="0">
              <a:buNone/>
            </a:pPr>
            <a:r>
              <a:rPr lang="it-IT" dirty="0"/>
              <a:t>Refrigerazione</a:t>
            </a:r>
          </a:p>
          <a:p>
            <a:r>
              <a:rPr lang="it-IT" dirty="0"/>
              <a:t>Mosto Concentrato Rettificato (MCR)</a:t>
            </a:r>
          </a:p>
          <a:p>
            <a:pPr marL="457200" lvl="1" indent="0">
              <a:buNone/>
            </a:pPr>
            <a:r>
              <a:rPr lang="it-IT" dirty="0"/>
              <a:t>Come MC, in più depurazione su resine</a:t>
            </a:r>
          </a:p>
          <a:p>
            <a:r>
              <a:rPr lang="it-IT" dirty="0"/>
              <a:t>Mosto muto</a:t>
            </a:r>
          </a:p>
          <a:p>
            <a:r>
              <a:rPr lang="it-IT" dirty="0"/>
              <a:t>Mosto cotto</a:t>
            </a:r>
          </a:p>
          <a:p>
            <a:pPr marL="457200" lvl="1" indent="0">
              <a:buNone/>
            </a:pPr>
            <a:r>
              <a:rPr lang="it-IT" dirty="0"/>
              <a:t>Parzialmente caramellato, riscaldamento diretto</a:t>
            </a:r>
          </a:p>
          <a:p>
            <a:r>
              <a:rPr lang="it-IT" dirty="0"/>
              <a:t>Filtrato dolce</a:t>
            </a:r>
          </a:p>
        </p:txBody>
      </p:sp>
      <p:sp>
        <p:nvSpPr>
          <p:cNvPr id="4" name="Rettangolo arrotondato 3"/>
          <p:cNvSpPr/>
          <p:nvPr/>
        </p:nvSpPr>
        <p:spPr>
          <a:xfrm>
            <a:off x="6546850" y="1122362"/>
            <a:ext cx="850900" cy="650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Vino </a:t>
            </a:r>
          </a:p>
        </p:txBody>
      </p:sp>
      <p:cxnSp>
        <p:nvCxnSpPr>
          <p:cNvPr id="8" name="Connettore 2 7"/>
          <p:cNvCxnSpPr/>
          <p:nvPr/>
        </p:nvCxnSpPr>
        <p:spPr>
          <a:xfrm flipV="1">
            <a:off x="3238500" y="1447800"/>
            <a:ext cx="3086100" cy="38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arrotondato 9"/>
          <p:cNvSpPr/>
          <p:nvPr/>
        </p:nvSpPr>
        <p:spPr>
          <a:xfrm>
            <a:off x="7810500" y="1773237"/>
            <a:ext cx="1651000" cy="5254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Moscato d’Asti</a:t>
            </a:r>
          </a:p>
        </p:txBody>
      </p:sp>
      <p:cxnSp>
        <p:nvCxnSpPr>
          <p:cNvPr id="12" name="Connettore 2 11"/>
          <p:cNvCxnSpPr/>
          <p:nvPr/>
        </p:nvCxnSpPr>
        <p:spPr>
          <a:xfrm flipV="1">
            <a:off x="5702300" y="2055813"/>
            <a:ext cx="1917700" cy="268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4781550" y="3105944"/>
            <a:ext cx="3854450" cy="1579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V="1">
            <a:off x="6661150" y="3505200"/>
            <a:ext cx="1974850" cy="6508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tangolo arrotondato 18"/>
          <p:cNvSpPr/>
          <p:nvPr/>
        </p:nvSpPr>
        <p:spPr>
          <a:xfrm>
            <a:off x="8839200" y="3105944"/>
            <a:ext cx="2724150" cy="538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Aumento zuccheri mosto</a:t>
            </a:r>
          </a:p>
        </p:txBody>
      </p:sp>
      <p:sp>
        <p:nvSpPr>
          <p:cNvPr id="20" name="Rettangolo arrotondato 19"/>
          <p:cNvSpPr/>
          <p:nvPr/>
        </p:nvSpPr>
        <p:spPr>
          <a:xfrm>
            <a:off x="7048500" y="4699000"/>
            <a:ext cx="1193800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Trasporto </a:t>
            </a:r>
          </a:p>
        </p:txBody>
      </p:sp>
      <p:cxnSp>
        <p:nvCxnSpPr>
          <p:cNvPr id="22" name="Connettore 2 21"/>
          <p:cNvCxnSpPr/>
          <p:nvPr/>
        </p:nvCxnSpPr>
        <p:spPr>
          <a:xfrm flipV="1">
            <a:off x="3238500" y="4927600"/>
            <a:ext cx="3657600" cy="203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arrotondato 22"/>
          <p:cNvSpPr/>
          <p:nvPr/>
        </p:nvSpPr>
        <p:spPr>
          <a:xfrm>
            <a:off x="7810500" y="5461000"/>
            <a:ext cx="1028700" cy="368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Marsala</a:t>
            </a:r>
          </a:p>
        </p:txBody>
      </p:sp>
      <p:cxnSp>
        <p:nvCxnSpPr>
          <p:cNvPr id="25" name="Connettore 2 24"/>
          <p:cNvCxnSpPr/>
          <p:nvPr/>
        </p:nvCxnSpPr>
        <p:spPr>
          <a:xfrm>
            <a:off x="3238500" y="5651500"/>
            <a:ext cx="43815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4" descr="Risultati immagini per fis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072822" cy="91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1BBA616-232B-4E50-B366-56AFF7E05CE0}"/>
              </a:ext>
            </a:extLst>
          </p:cNvPr>
          <p:cNvSpPr txBox="1"/>
          <p:nvPr/>
        </p:nvSpPr>
        <p:spPr>
          <a:xfrm>
            <a:off x="11050131" y="0"/>
            <a:ext cx="1191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Gualtiero Anelli</a:t>
            </a:r>
          </a:p>
        </p:txBody>
      </p:sp>
    </p:spTree>
    <p:extLst>
      <p:ext uri="{BB962C8B-B14F-4D97-AF65-F5344CB8AC3E}">
        <p14:creationId xmlns:p14="http://schemas.microsoft.com/office/powerpoint/2010/main" val="38695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Fermentazione alcolica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257300"/>
            <a:ext cx="4914900" cy="5600699"/>
          </a:xfrm>
        </p:spPr>
        <p:txBody>
          <a:bodyPr>
            <a:normAutofit/>
          </a:bodyPr>
          <a:lstStyle/>
          <a:p>
            <a:r>
              <a:rPr lang="it-IT" dirty="0"/>
              <a:t>Processo (insieme di trasformazioni)</a:t>
            </a:r>
          </a:p>
          <a:p>
            <a:r>
              <a:rPr lang="it-IT" dirty="0"/>
              <a:t>Da mosto a vino</a:t>
            </a:r>
          </a:p>
          <a:p>
            <a:r>
              <a:rPr lang="it-IT" dirty="0"/>
              <a:t>Da glucosio a alcol etilico, anidride carbonica, calore, sostanze aromatiche</a:t>
            </a:r>
          </a:p>
          <a:p>
            <a:r>
              <a:rPr lang="it-IT" i="1" dirty="0" err="1"/>
              <a:t>Saccharomyces</a:t>
            </a:r>
            <a:r>
              <a:rPr lang="it-IT" i="1" dirty="0"/>
              <a:t> </a:t>
            </a:r>
            <a:r>
              <a:rPr lang="it-IT" i="1" dirty="0" err="1"/>
              <a:t>cerevisiae</a:t>
            </a:r>
            <a:endParaRPr lang="it-IT" i="1" dirty="0"/>
          </a:p>
          <a:p>
            <a:pPr lvl="1"/>
            <a:r>
              <a:rPr lang="it-IT" dirty="0"/>
              <a:t>Temperature vitali fino a </a:t>
            </a:r>
            <a:r>
              <a:rPr lang="it-IT" dirty="0" err="1"/>
              <a:t>max</a:t>
            </a:r>
            <a:r>
              <a:rPr lang="it-IT" dirty="0"/>
              <a:t> 35/40 °C</a:t>
            </a:r>
          </a:p>
          <a:p>
            <a:r>
              <a:rPr lang="it-IT" dirty="0"/>
              <a:t>Tini di fermentazione</a:t>
            </a:r>
          </a:p>
          <a:p>
            <a:r>
              <a:rPr lang="it-IT" dirty="0"/>
              <a:t>Condizioni anaerobiche</a:t>
            </a:r>
          </a:p>
        </p:txBody>
      </p:sp>
      <p:pic>
        <p:nvPicPr>
          <p:cNvPr id="17" name="Picture 2" descr="http://www.microbiologyonline.org.uk/themed/sgm/img/slideshows/3.1.4_fungi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209" y="1631951"/>
            <a:ext cx="6617891" cy="43815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arrotondato 5"/>
          <p:cNvSpPr/>
          <p:nvPr/>
        </p:nvSpPr>
        <p:spPr>
          <a:xfrm>
            <a:off x="5968404" y="6013451"/>
            <a:ext cx="5651500" cy="6159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Lieviti indigeni e selezionati: pregi, difetti, differenze</a:t>
            </a:r>
          </a:p>
        </p:txBody>
      </p:sp>
      <p:pic>
        <p:nvPicPr>
          <p:cNvPr id="7" name="Picture 4" descr="Risultati immagini per fis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072822" cy="91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94E00C3-2DE9-4CCE-B0F1-9902158C7EA4}"/>
              </a:ext>
            </a:extLst>
          </p:cNvPr>
          <p:cNvSpPr txBox="1"/>
          <p:nvPr/>
        </p:nvSpPr>
        <p:spPr>
          <a:xfrm>
            <a:off x="11050131" y="0"/>
            <a:ext cx="1191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Gualtiero Anelli</a:t>
            </a:r>
          </a:p>
        </p:txBody>
      </p:sp>
    </p:spTree>
    <p:extLst>
      <p:ext uri="{BB962C8B-B14F-4D97-AF65-F5344CB8AC3E}">
        <p14:creationId xmlns:p14="http://schemas.microsoft.com/office/powerpoint/2010/main" val="1709676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8" name="Picture 8" descr="http://www.imagredi.com/magredi/wp-content/uploads/2014/06/VINIFICAZION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4757736"/>
            <a:ext cx="44100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7920" y="365125"/>
            <a:ext cx="10515600" cy="1325563"/>
          </a:xfrm>
        </p:spPr>
        <p:txBody>
          <a:bodyPr/>
          <a:lstStyle/>
          <a:p>
            <a:r>
              <a:rPr lang="it-IT" dirty="0"/>
              <a:t>Vinificazione senza macerazione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5032375"/>
          </a:xfrm>
        </p:spPr>
        <p:txBody>
          <a:bodyPr/>
          <a:lstStyle/>
          <a:p>
            <a:r>
              <a:rPr lang="it-IT" dirty="0"/>
              <a:t>Produzione di mosti bianchi</a:t>
            </a:r>
          </a:p>
          <a:p>
            <a:r>
              <a:rPr lang="it-IT" dirty="0"/>
              <a:t>No estrazione</a:t>
            </a:r>
          </a:p>
          <a:p>
            <a:pPr marL="457200" lvl="1" indent="0">
              <a:buNone/>
            </a:pPr>
            <a:r>
              <a:rPr lang="it-IT" dirty="0"/>
              <a:t>Tannini</a:t>
            </a:r>
          </a:p>
          <a:p>
            <a:pPr marL="457200" lvl="1" indent="0">
              <a:buNone/>
            </a:pPr>
            <a:r>
              <a:rPr lang="it-IT" dirty="0"/>
              <a:t>Antociani</a:t>
            </a:r>
          </a:p>
          <a:p>
            <a:r>
              <a:rPr lang="it-IT" dirty="0"/>
              <a:t>Operazioni principali</a:t>
            </a:r>
          </a:p>
          <a:p>
            <a:pPr marL="457200" lvl="1" indent="0">
              <a:buNone/>
            </a:pPr>
            <a:endParaRPr lang="it-IT" dirty="0"/>
          </a:p>
          <a:p>
            <a:pPr marL="457200" lvl="1" indent="0">
              <a:buNone/>
            </a:pPr>
            <a:r>
              <a:rPr lang="it-IT" dirty="0"/>
              <a:t>Pressature</a:t>
            </a:r>
          </a:p>
          <a:p>
            <a:pPr marL="457200" lvl="1" indent="0">
              <a:buNone/>
            </a:pPr>
            <a:r>
              <a:rPr lang="it-IT" dirty="0"/>
              <a:t>Travasi</a:t>
            </a:r>
          </a:p>
          <a:p>
            <a:r>
              <a:rPr lang="it-IT" dirty="0"/>
              <a:t>Facili ossidazioni</a:t>
            </a:r>
          </a:p>
          <a:p>
            <a:pPr marL="457200" lvl="1" indent="0">
              <a:buNone/>
            </a:pPr>
            <a:endParaRPr lang="it-IT" dirty="0"/>
          </a:p>
        </p:txBody>
      </p:sp>
      <p:pic>
        <p:nvPicPr>
          <p:cNvPr id="15362" name="Picture 2" descr="http://www.enonetexpo.com/public/ann_1189(B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175" y="127000"/>
            <a:ext cx="33020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montanarofratelli.com/site/rappr/Pressa%20Miros%20a%20Polmone%20mod%20Avant%2016%20Hl%2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174" y="2603500"/>
            <a:ext cx="33020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www.guadoalmelo.it/img/vino-bianco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12"/>
          <a:stretch/>
        </p:blipFill>
        <p:spPr bwMode="auto">
          <a:xfrm>
            <a:off x="8766173" y="5080000"/>
            <a:ext cx="3302001" cy="15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ttore 2 6"/>
          <p:cNvCxnSpPr/>
          <p:nvPr/>
        </p:nvCxnSpPr>
        <p:spPr>
          <a:xfrm flipV="1">
            <a:off x="2946400" y="3556000"/>
            <a:ext cx="5600700" cy="1066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V="1">
            <a:off x="4559300" y="1825624"/>
            <a:ext cx="4051300" cy="2492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7086600" y="3848100"/>
            <a:ext cx="1549400" cy="172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Risultati immagini per fisa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072822" cy="91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165DA30-00E6-4004-B462-D8068DD58AE3}"/>
              </a:ext>
            </a:extLst>
          </p:cNvPr>
          <p:cNvSpPr txBox="1"/>
          <p:nvPr/>
        </p:nvSpPr>
        <p:spPr>
          <a:xfrm>
            <a:off x="11050131" y="0"/>
            <a:ext cx="1191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Gualtiero Anelli</a:t>
            </a:r>
          </a:p>
        </p:txBody>
      </p:sp>
    </p:spTree>
    <p:extLst>
      <p:ext uri="{BB962C8B-B14F-4D97-AF65-F5344CB8AC3E}">
        <p14:creationId xmlns:p14="http://schemas.microsoft.com/office/powerpoint/2010/main" val="1742843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winefolly.com/wp-content/uploads/2013/04/HOW-WHITE-WINE-IS-MAD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3" r="10436" b="64865"/>
          <a:stretch/>
        </p:blipFill>
        <p:spPr bwMode="auto">
          <a:xfrm>
            <a:off x="3383642" y="2203222"/>
            <a:ext cx="3167741" cy="243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winefolly.com/wp-content/uploads/2013/04/HOW-WHITE-WINE-IS-MAD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66" b="-8"/>
          <a:stretch/>
        </p:blipFill>
        <p:spPr bwMode="auto">
          <a:xfrm>
            <a:off x="6551383" y="159544"/>
            <a:ext cx="4125829" cy="653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inefolly.com/wp-content/uploads/2013/04/HOW-WHITE-WINE-IS-MAD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5" t="35166" r="51143" b="62439"/>
          <a:stretch/>
        </p:blipFill>
        <p:spPr bwMode="auto">
          <a:xfrm>
            <a:off x="4827812" y="4820444"/>
            <a:ext cx="279399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winefolly.com/wp-content/uploads/2013/04/HOW-WHITE-WINE-IS-MAD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0" r="12185" b="92983"/>
          <a:stretch/>
        </p:blipFill>
        <p:spPr bwMode="auto">
          <a:xfrm>
            <a:off x="1782534" y="286544"/>
            <a:ext cx="5600700" cy="130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isultati immagini per fis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072822" cy="91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D3002F4-47B6-42E8-A69F-AE1CD8B2AB09}"/>
              </a:ext>
            </a:extLst>
          </p:cNvPr>
          <p:cNvSpPr txBox="1"/>
          <p:nvPr/>
        </p:nvSpPr>
        <p:spPr>
          <a:xfrm>
            <a:off x="11050131" y="0"/>
            <a:ext cx="1191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Gualtiero Anelli</a:t>
            </a:r>
          </a:p>
        </p:txBody>
      </p:sp>
    </p:spTree>
    <p:extLst>
      <p:ext uri="{BB962C8B-B14F-4D97-AF65-F5344CB8AC3E}">
        <p14:creationId xmlns:p14="http://schemas.microsoft.com/office/powerpoint/2010/main" val="1011531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Anidride solforosa</a:t>
            </a:r>
          </a:p>
        </p:txBody>
      </p:sp>
      <p:sp>
        <p:nvSpPr>
          <p:cNvPr id="7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498600"/>
            <a:ext cx="5181600" cy="5359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Funzioni:</a:t>
            </a:r>
          </a:p>
          <a:p>
            <a:r>
              <a:rPr lang="it-IT" dirty="0"/>
              <a:t>Antisettica</a:t>
            </a:r>
          </a:p>
          <a:p>
            <a:r>
              <a:rPr lang="it-IT" dirty="0"/>
              <a:t>Antiossidante</a:t>
            </a:r>
          </a:p>
          <a:p>
            <a:r>
              <a:rPr lang="it-IT" dirty="0" err="1"/>
              <a:t>Antiossidasica</a:t>
            </a:r>
            <a:endParaRPr lang="it-IT" dirty="0"/>
          </a:p>
          <a:p>
            <a:r>
              <a:rPr lang="it-IT" dirty="0"/>
              <a:t>Solubilizzante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dirty="0"/>
              <a:t>Alcuni limiti di legge:</a:t>
            </a:r>
          </a:p>
          <a:p>
            <a:r>
              <a:rPr lang="it-IT" dirty="0"/>
              <a:t>Rossi 150 mg/L</a:t>
            </a:r>
          </a:p>
          <a:p>
            <a:r>
              <a:rPr lang="it-IT" dirty="0"/>
              <a:t>Bianchi 200 mg/L</a:t>
            </a:r>
          </a:p>
          <a:p>
            <a:r>
              <a:rPr lang="it-IT" dirty="0"/>
              <a:t>Dolci 250 mg/L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8194" name="Picture 2" descr="http://www.agraria.org/viticoltura-enologia/anidride-solforo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5715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eathical.it/wp-content/uploads/2015/11/slider_image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764881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vino.in/shop/media/catalog/product/cache/1/image/250x400/3a91406fa307edbb72bd407cc1462a2b/n/o/noso2-image-cantina_zaccagnini-abruzz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725090"/>
            <a:ext cx="2381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vinolibero.it/wp-content/uploads/2012/11/vinolibero_head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5412581"/>
            <a:ext cx="302895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isultati immagini per fisa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072822" cy="91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2BF3E7A-D71C-4DCF-8799-E8970790DE1A}"/>
              </a:ext>
            </a:extLst>
          </p:cNvPr>
          <p:cNvSpPr txBox="1"/>
          <p:nvPr/>
        </p:nvSpPr>
        <p:spPr>
          <a:xfrm>
            <a:off x="11050131" y="0"/>
            <a:ext cx="1191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Gualtiero Anelli</a:t>
            </a:r>
          </a:p>
        </p:txBody>
      </p:sp>
    </p:spTree>
    <p:extLst>
      <p:ext uri="{BB962C8B-B14F-4D97-AF65-F5344CB8AC3E}">
        <p14:creationId xmlns:p14="http://schemas.microsoft.com/office/powerpoint/2010/main" val="2639145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Chiarifica</a:t>
            </a:r>
          </a:p>
        </p:txBody>
      </p:sp>
      <p:sp>
        <p:nvSpPr>
          <p:cNvPr id="6" name="Rettangolo arrotondato 5"/>
          <p:cNvSpPr/>
          <p:nvPr/>
        </p:nvSpPr>
        <p:spPr>
          <a:xfrm>
            <a:off x="1301750" y="1690688"/>
            <a:ext cx="3352800" cy="11699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dirty="0"/>
              <a:t>Precipitazione delle sostanze sospese nel vino, può essere favorita dall’impiego di alcune sostanze</a:t>
            </a:r>
          </a:p>
        </p:txBody>
      </p:sp>
      <p:sp>
        <p:nvSpPr>
          <p:cNvPr id="8" name="Ovale 7"/>
          <p:cNvSpPr/>
          <p:nvPr/>
        </p:nvSpPr>
        <p:spPr>
          <a:xfrm>
            <a:off x="564240" y="3949106"/>
            <a:ext cx="1993900" cy="11303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Chiarifica spontanea lenta</a:t>
            </a:r>
          </a:p>
        </p:txBody>
      </p:sp>
      <p:sp>
        <p:nvSpPr>
          <p:cNvPr id="9" name="Ovale 8"/>
          <p:cNvSpPr/>
          <p:nvPr/>
        </p:nvSpPr>
        <p:spPr>
          <a:xfrm>
            <a:off x="5004489" y="3137298"/>
            <a:ext cx="3556000" cy="24765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Chiarifica rapida:</a:t>
            </a:r>
          </a:p>
          <a:p>
            <a:pPr algn="ctr"/>
            <a:r>
              <a:rPr lang="it-IT" dirty="0"/>
              <a:t>Impiego di coadiuvanti proteici (caseina, gelatina, albumina) o inerti (bentonite, silice, ferrocianuro di potassio)</a:t>
            </a:r>
          </a:p>
        </p:txBody>
      </p:sp>
      <p:cxnSp>
        <p:nvCxnSpPr>
          <p:cNvPr id="11" name="Connettore 2 10"/>
          <p:cNvCxnSpPr/>
          <p:nvPr/>
        </p:nvCxnSpPr>
        <p:spPr>
          <a:xfrm>
            <a:off x="4838700" y="2463800"/>
            <a:ext cx="927445" cy="700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>
            <a:off x="2250732" y="3016251"/>
            <a:ext cx="307408" cy="932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http://www.slowfood.it/slowine/assets/2016/03/imag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809" y="563562"/>
            <a:ext cx="1219200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blog.trovino.it/wp-content/uploads/2016/02/logo_icea-300x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540" y="453627"/>
            <a:ext cx="1515269" cy="151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i1.wp.com/lifestylemadeinitaly.it/wp-content/uploads/2015/07/vino-vegano-cruelty-fr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389" y="2003426"/>
            <a:ext cx="2757619" cy="150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vino-vegano.com/wp-content/uploads/2015/09/logo_breit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876" y="3542112"/>
            <a:ext cx="2770131" cy="81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giornalevinocibo.files.wordpress.com/2014/10/bio-vegan-pinot-nero-cantina-di-aldeno-picc.jpg?w=6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566" y="4640264"/>
            <a:ext cx="21907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isultati immagini per fisa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072822" cy="91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C382A7F-7A89-48E5-A5F7-427E2ACA308E}"/>
              </a:ext>
            </a:extLst>
          </p:cNvPr>
          <p:cNvSpPr txBox="1"/>
          <p:nvPr/>
        </p:nvSpPr>
        <p:spPr>
          <a:xfrm>
            <a:off x="11050131" y="0"/>
            <a:ext cx="1191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Gualtiero Anelli</a:t>
            </a:r>
          </a:p>
        </p:txBody>
      </p:sp>
    </p:spTree>
    <p:extLst>
      <p:ext uri="{BB962C8B-B14F-4D97-AF65-F5344CB8AC3E}">
        <p14:creationId xmlns:p14="http://schemas.microsoft.com/office/powerpoint/2010/main" val="507021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Filtrazione</a:t>
            </a:r>
          </a:p>
        </p:txBody>
      </p:sp>
      <p:sp>
        <p:nvSpPr>
          <p:cNvPr id="10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5032375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Separazione fisica particelle solide </a:t>
            </a:r>
          </a:p>
        </p:txBody>
      </p:sp>
      <p:pic>
        <p:nvPicPr>
          <p:cNvPr id="12290" name="Picture 2" descr="http://2.bp.blogspot.com/-bBTSnDLxpFQ/UynCKTuFdqI/AAAAAAAAAmo/c5SRZrwmq4Q/s1600/blogger-image--10378501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99" y="2382044"/>
            <a:ext cx="5754852" cy="42981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enologicapetrillo.it/wp-content/uploads/2013/12/Filtri-per-vi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362744"/>
            <a:ext cx="4286250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montanarofratelli.com/site/rappr/Filtro%20Sfoggia%20Rotativo%20per%20mosti%20e%20vini%2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902" y="3124200"/>
            <a:ext cx="49911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isultati immagini per fisa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072822" cy="91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6580AEC-50D5-4B90-8DA0-70F72628BE29}"/>
              </a:ext>
            </a:extLst>
          </p:cNvPr>
          <p:cNvSpPr txBox="1"/>
          <p:nvPr/>
        </p:nvSpPr>
        <p:spPr>
          <a:xfrm>
            <a:off x="11050131" y="0"/>
            <a:ext cx="1191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Gualtiero Anelli</a:t>
            </a:r>
          </a:p>
        </p:txBody>
      </p:sp>
    </p:spTree>
    <p:extLst>
      <p:ext uri="{BB962C8B-B14F-4D97-AF65-F5344CB8AC3E}">
        <p14:creationId xmlns:p14="http://schemas.microsoft.com/office/powerpoint/2010/main" val="1517491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Altre pratiche di cantina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5032375"/>
          </a:xfrm>
        </p:spPr>
        <p:txBody>
          <a:bodyPr/>
          <a:lstStyle/>
          <a:p>
            <a:r>
              <a:rPr lang="it-IT" dirty="0"/>
              <a:t>Pastorizzazione </a:t>
            </a:r>
          </a:p>
          <a:p>
            <a:r>
              <a:rPr lang="it-IT" dirty="0"/>
              <a:t>Refrigerazione</a:t>
            </a:r>
          </a:p>
          <a:p>
            <a:r>
              <a:rPr lang="it-IT" dirty="0"/>
              <a:t>Affinamento</a:t>
            </a:r>
          </a:p>
          <a:p>
            <a:r>
              <a:rPr lang="it-IT" dirty="0"/>
              <a:t>Imbottigliamento</a:t>
            </a:r>
          </a:p>
          <a:p>
            <a:r>
              <a:rPr lang="it-IT" dirty="0" err="1"/>
              <a:t>Tappatura</a:t>
            </a:r>
            <a:r>
              <a:rPr lang="it-IT" dirty="0"/>
              <a:t> </a:t>
            </a:r>
          </a:p>
        </p:txBody>
      </p:sp>
      <p:pic>
        <p:nvPicPr>
          <p:cNvPr id="4" name="Imbottigliamento vin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57800" y="1450975"/>
            <a:ext cx="6096000" cy="3352800"/>
          </a:xfrm>
          <a:prstGeom prst="rect">
            <a:avLst/>
          </a:prstGeom>
        </p:spPr>
      </p:pic>
      <p:pic>
        <p:nvPicPr>
          <p:cNvPr id="13314" name="Picture 2" descr="http://www.turismodelgusto.com/images/tuttodrink/KORK%2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5" b="3986"/>
          <a:stretch/>
        </p:blipFill>
        <p:spPr bwMode="auto">
          <a:xfrm>
            <a:off x="564240" y="4953000"/>
            <a:ext cx="6791325" cy="18034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isultati immagini per fisa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072822" cy="91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74BFB4E-A62C-418C-ADC9-62C82467C473}"/>
              </a:ext>
            </a:extLst>
          </p:cNvPr>
          <p:cNvSpPr txBox="1"/>
          <p:nvPr/>
        </p:nvSpPr>
        <p:spPr>
          <a:xfrm>
            <a:off x="11050131" y="0"/>
            <a:ext cx="1191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Gualtiero Anelli</a:t>
            </a:r>
          </a:p>
        </p:txBody>
      </p:sp>
    </p:spTree>
    <p:extLst>
      <p:ext uri="{BB962C8B-B14F-4D97-AF65-F5344CB8AC3E}">
        <p14:creationId xmlns:p14="http://schemas.microsoft.com/office/powerpoint/2010/main" val="395526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Maturazione delle uve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5032375"/>
          </a:xfrm>
        </p:spPr>
        <p:txBody>
          <a:bodyPr>
            <a:normAutofit/>
          </a:bodyPr>
          <a:lstStyle/>
          <a:p>
            <a:r>
              <a:rPr lang="it-IT" dirty="0"/>
              <a:t>Aumento zuccheri</a:t>
            </a:r>
          </a:p>
          <a:p>
            <a:r>
              <a:rPr lang="it-IT" dirty="0"/>
              <a:t>Diminuzione acidità</a:t>
            </a:r>
          </a:p>
          <a:p>
            <a:r>
              <a:rPr lang="it-IT" dirty="0"/>
              <a:t>Aumento </a:t>
            </a:r>
            <a:r>
              <a:rPr lang="it-IT" dirty="0" err="1"/>
              <a:t>pH</a:t>
            </a:r>
            <a:endParaRPr lang="it-IT" dirty="0"/>
          </a:p>
          <a:p>
            <a:r>
              <a:rPr lang="it-IT" dirty="0"/>
              <a:t>Aumento polifenoli</a:t>
            </a:r>
          </a:p>
          <a:p>
            <a:r>
              <a:rPr lang="it-IT" dirty="0"/>
              <a:t>Evoluzione precursori aromatici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dirty="0"/>
              <a:t>Diversi indici di maturazione:</a:t>
            </a:r>
          </a:p>
          <a:p>
            <a:r>
              <a:rPr lang="it-IT" dirty="0"/>
              <a:t>Maturazione tecnologica</a:t>
            </a:r>
          </a:p>
          <a:p>
            <a:r>
              <a:rPr lang="it-IT" dirty="0"/>
              <a:t>Maturazione fenolica</a:t>
            </a:r>
          </a:p>
        </p:txBody>
      </p:sp>
      <p:pic>
        <p:nvPicPr>
          <p:cNvPr id="1026" name="Picture 2" descr="http://www.enjoyfoodwine.it/wp-content/uploads/2014/08/Vendemmia-2-810x5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938" y="4554641"/>
            <a:ext cx="3455038" cy="230335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isultati immagini per fis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072822" cy="91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Uva verde acerba sulla vite in estate. sfondo della natura, foglie  all'aperto. concetto di agricoltura. | Foto Premium">
            <a:extLst>
              <a:ext uri="{FF2B5EF4-FFF2-40B4-BE49-F238E27FC236}">
                <a16:creationId xmlns:a16="http://schemas.microsoft.com/office/drawing/2014/main" id="{9F173A7B-CF09-4098-9A1D-290F7084C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872" y="0"/>
            <a:ext cx="3456104" cy="230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wine culture">
            <a:extLst>
              <a:ext uri="{FF2B5EF4-FFF2-40B4-BE49-F238E27FC236}">
                <a16:creationId xmlns:a16="http://schemas.microsoft.com/office/drawing/2014/main" id="{F23069A0-7222-4B62-B825-A384A9D6B4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150" name="Picture 6" descr="wine culture">
            <a:extLst>
              <a:ext uri="{FF2B5EF4-FFF2-40B4-BE49-F238E27FC236}">
                <a16:creationId xmlns:a16="http://schemas.microsoft.com/office/drawing/2014/main" id="{9527A6AC-B868-4834-8D80-AF5F46639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2" t="2546" r="13140" b="11624"/>
          <a:stretch/>
        </p:blipFill>
        <p:spPr bwMode="auto">
          <a:xfrm>
            <a:off x="7717872" y="2303172"/>
            <a:ext cx="3455039" cy="225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ccia in giù 4">
            <a:extLst>
              <a:ext uri="{FF2B5EF4-FFF2-40B4-BE49-F238E27FC236}">
                <a16:creationId xmlns:a16="http://schemas.microsoft.com/office/drawing/2014/main" id="{EC5A8061-3CE9-4FC8-AA4C-90741D478191}"/>
              </a:ext>
            </a:extLst>
          </p:cNvPr>
          <p:cNvSpPr/>
          <p:nvPr/>
        </p:nvSpPr>
        <p:spPr>
          <a:xfrm>
            <a:off x="11312364" y="136584"/>
            <a:ext cx="288266" cy="65488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393FDD8-91C5-47B1-A689-4C3304BD22E9}"/>
              </a:ext>
            </a:extLst>
          </p:cNvPr>
          <p:cNvSpPr txBox="1"/>
          <p:nvPr/>
        </p:nvSpPr>
        <p:spPr>
          <a:xfrm>
            <a:off x="11050131" y="0"/>
            <a:ext cx="1191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Gualtiero Anelli</a:t>
            </a:r>
          </a:p>
        </p:txBody>
      </p:sp>
    </p:spTree>
    <p:extLst>
      <p:ext uri="{BB962C8B-B14F-4D97-AF65-F5344CB8AC3E}">
        <p14:creationId xmlns:p14="http://schemas.microsoft.com/office/powerpoint/2010/main" val="3820106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isultati immagini per fisar">
            <a:extLst>
              <a:ext uri="{FF2B5EF4-FFF2-40B4-BE49-F238E27FC236}">
                <a16:creationId xmlns:a16="http://schemas.microsoft.com/office/drawing/2014/main" id="{0F1DC2DF-FB09-4B4A-89AA-6BC28E0EC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589" y="5940778"/>
            <a:ext cx="1072822" cy="91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B10DD3C-BFA6-4F59-9AF6-226587D791A0}"/>
              </a:ext>
            </a:extLst>
          </p:cNvPr>
          <p:cNvSpPr txBox="1"/>
          <p:nvPr/>
        </p:nvSpPr>
        <p:spPr>
          <a:xfrm>
            <a:off x="0" y="547911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Gualtiero Anelli</a:t>
            </a:r>
          </a:p>
        </p:txBody>
      </p:sp>
      <p:pic>
        <p:nvPicPr>
          <p:cNvPr id="7170" name="Picture 2" descr="Valle del Douro, alla scoperta del Vino Porto - dovevado.net">
            <a:extLst>
              <a:ext uri="{FF2B5EF4-FFF2-40B4-BE49-F238E27FC236}">
                <a16:creationId xmlns:a16="http://schemas.microsoft.com/office/drawing/2014/main" id="{AB6CE646-AD3B-4221-B886-91690B8F93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4"/>
          <a:stretch/>
        </p:blipFill>
        <p:spPr bwMode="auto">
          <a:xfrm>
            <a:off x="0" y="-1971413"/>
            <a:ext cx="12192000" cy="74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886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Maturazione delle uve</a:t>
            </a:r>
          </a:p>
        </p:txBody>
      </p:sp>
      <p:pic>
        <p:nvPicPr>
          <p:cNvPr id="2050" name="Picture 2" descr="http://www.vinocibo.it/images/sommelier/mat%20f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40" y="1690688"/>
            <a:ext cx="5648748" cy="484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contenuto 2"/>
          <p:cNvSpPr>
            <a:spLocks noGrp="1"/>
          </p:cNvSpPr>
          <p:nvPr>
            <p:ph sz="half" idx="1"/>
          </p:nvPr>
        </p:nvSpPr>
        <p:spPr>
          <a:xfrm>
            <a:off x="6718300" y="1825625"/>
            <a:ext cx="5181600" cy="1755775"/>
          </a:xfrm>
        </p:spPr>
        <p:txBody>
          <a:bodyPr>
            <a:normAutofit/>
          </a:bodyPr>
          <a:lstStyle/>
          <a:p>
            <a:r>
              <a:rPr lang="it-IT" dirty="0"/>
              <a:t>Rapporto zuccheri/acidi</a:t>
            </a:r>
          </a:p>
          <a:p>
            <a:r>
              <a:rPr lang="it-IT" dirty="0"/>
              <a:t>Miglior disponibilità sostanze fenoliche (bucce + vinaccioli)</a:t>
            </a:r>
          </a:p>
        </p:txBody>
      </p:sp>
      <p:pic>
        <p:nvPicPr>
          <p:cNvPr id="2054" name="Picture 6" descr="http://vinoeviticoltura.altervista.org/wp-content/uploads/2016/02/uv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407" y="4304400"/>
            <a:ext cx="3155386" cy="22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isultati immagini per fis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072822" cy="91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F506AF2-FE88-4CD6-B286-B545257ED173}"/>
              </a:ext>
            </a:extLst>
          </p:cNvPr>
          <p:cNvSpPr txBox="1"/>
          <p:nvPr/>
        </p:nvSpPr>
        <p:spPr>
          <a:xfrm>
            <a:off x="11050131" y="0"/>
            <a:ext cx="1191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Gualtiero Anelli</a:t>
            </a:r>
          </a:p>
        </p:txBody>
      </p:sp>
    </p:spTree>
    <p:extLst>
      <p:ext uri="{BB962C8B-B14F-4D97-AF65-F5344CB8AC3E}">
        <p14:creationId xmlns:p14="http://schemas.microsoft.com/office/powerpoint/2010/main" val="4005898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Maturazione delle uve</a:t>
            </a:r>
          </a:p>
        </p:txBody>
      </p:sp>
      <p:pic>
        <p:nvPicPr>
          <p:cNvPr id="7" name="Picture 4" descr="Risultati immagini per fis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072822" cy="91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 Vendemmia - Quattrocalici">
            <a:extLst>
              <a:ext uri="{FF2B5EF4-FFF2-40B4-BE49-F238E27FC236}">
                <a16:creationId xmlns:a16="http://schemas.microsoft.com/office/drawing/2014/main" id="{3FEB5692-BEBA-482D-98D0-D968D29EC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363" y="1351112"/>
            <a:ext cx="9545273" cy="550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64F3A89-FB49-4DC7-A253-370385C717EA}"/>
              </a:ext>
            </a:extLst>
          </p:cNvPr>
          <p:cNvSpPr txBox="1"/>
          <p:nvPr/>
        </p:nvSpPr>
        <p:spPr>
          <a:xfrm>
            <a:off x="11050131" y="0"/>
            <a:ext cx="1191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Gualtiero Anelli</a:t>
            </a:r>
          </a:p>
        </p:txBody>
      </p:sp>
    </p:spTree>
    <p:extLst>
      <p:ext uri="{BB962C8B-B14F-4D97-AF65-F5344CB8AC3E}">
        <p14:creationId xmlns:p14="http://schemas.microsoft.com/office/powerpoint/2010/main" val="1585533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3584" y="566461"/>
            <a:ext cx="10515600" cy="1325563"/>
          </a:xfrm>
        </p:spPr>
        <p:txBody>
          <a:bodyPr/>
          <a:lstStyle/>
          <a:p>
            <a:r>
              <a:rPr lang="it-IT" dirty="0"/>
              <a:t>Vendemmia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358006" cy="4351338"/>
          </a:xfrm>
        </p:spPr>
        <p:txBody>
          <a:bodyPr/>
          <a:lstStyle/>
          <a:p>
            <a:r>
              <a:rPr lang="it-IT" dirty="0"/>
              <a:t>Uva sana</a:t>
            </a:r>
          </a:p>
          <a:p>
            <a:r>
              <a:rPr lang="it-IT" dirty="0"/>
              <a:t>Condizioni climatiche</a:t>
            </a:r>
          </a:p>
          <a:p>
            <a:r>
              <a:rPr lang="it-IT" dirty="0"/>
              <a:t>Assenza di umidità</a:t>
            </a:r>
          </a:p>
          <a:p>
            <a:r>
              <a:rPr lang="it-IT" dirty="0"/>
              <a:t>Evitare le ore più calde</a:t>
            </a:r>
          </a:p>
        </p:txBody>
      </p:sp>
      <p:pic>
        <p:nvPicPr>
          <p:cNvPr id="9" name="Picture 4" descr="Risultati immagini per fis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072822" cy="91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d vineyards.jpg">
            <a:extLst>
              <a:ext uri="{FF2B5EF4-FFF2-40B4-BE49-F238E27FC236}">
                <a16:creationId xmlns:a16="http://schemas.microsoft.com/office/drawing/2014/main" id="{A563E93E-3675-4D68-A5D5-F46DA976C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0"/>
            <a:ext cx="8796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7E05F58-A608-42A4-AA82-D0111A08DAF3}"/>
              </a:ext>
            </a:extLst>
          </p:cNvPr>
          <p:cNvSpPr txBox="1"/>
          <p:nvPr/>
        </p:nvSpPr>
        <p:spPr>
          <a:xfrm>
            <a:off x="0" y="6346240"/>
            <a:ext cx="3395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i="1" dirty="0"/>
              <a:t>La vigna rossa – V. Van Gogh – 1888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7D7F2DF-5982-4C44-952F-C29B8CB5C3F1}"/>
              </a:ext>
            </a:extLst>
          </p:cNvPr>
          <p:cNvSpPr txBox="1"/>
          <p:nvPr/>
        </p:nvSpPr>
        <p:spPr>
          <a:xfrm>
            <a:off x="11050131" y="0"/>
            <a:ext cx="1191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Gualtiero Anelli</a:t>
            </a:r>
          </a:p>
        </p:txBody>
      </p:sp>
    </p:spTree>
    <p:extLst>
      <p:ext uri="{BB962C8B-B14F-4D97-AF65-F5344CB8AC3E}">
        <p14:creationId xmlns:p14="http://schemas.microsoft.com/office/powerpoint/2010/main" val="2548582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isultati immagini per fisar">
            <a:extLst>
              <a:ext uri="{FF2B5EF4-FFF2-40B4-BE49-F238E27FC236}">
                <a16:creationId xmlns:a16="http://schemas.microsoft.com/office/drawing/2014/main" id="{0F1DC2DF-FB09-4B4A-89AA-6BC28E0EC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072822" cy="91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ra la vendemmia e l'estate che sembra non finire, i mille appuntamenti  wine &amp; food d'Italia - WineNews">
            <a:extLst>
              <a:ext uri="{FF2B5EF4-FFF2-40B4-BE49-F238E27FC236}">
                <a16:creationId xmlns:a16="http://schemas.microsoft.com/office/drawing/2014/main" id="{F2EB583F-04FC-429A-BDE6-CEF7FB87A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235" y="458611"/>
            <a:ext cx="4600685" cy="305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oscana: le vendemmie di ottobre. Dove e come | Dove Viaggi">
            <a:extLst>
              <a:ext uri="{FF2B5EF4-FFF2-40B4-BE49-F238E27FC236}">
                <a16:creationId xmlns:a16="http://schemas.microsoft.com/office/drawing/2014/main" id="{CB03D77F-C098-4299-8226-CE1214D6E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494" y="458611"/>
            <a:ext cx="4583185" cy="305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endemmia nel biellese, ricordando una giornata bucolica a Cavaglià">
            <a:extLst>
              <a:ext uri="{FF2B5EF4-FFF2-40B4-BE49-F238E27FC236}">
                <a16:creationId xmlns:a16="http://schemas.microsoft.com/office/drawing/2014/main" id="{9495DB14-13E2-43C3-A717-52C84E6D8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235" y="3802177"/>
            <a:ext cx="4600685" cy="305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a Vendemmia degli Gnomi' – Evento per famiglie – Josetta Saffirio Wines">
            <a:extLst>
              <a:ext uri="{FF2B5EF4-FFF2-40B4-BE49-F238E27FC236}">
                <a16:creationId xmlns:a16="http://schemas.microsoft.com/office/drawing/2014/main" id="{C1E8D9AF-BD14-4505-AC68-7EDE2CAA5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00"/>
          <a:stretch/>
        </p:blipFill>
        <p:spPr bwMode="auto">
          <a:xfrm>
            <a:off x="6469494" y="3802177"/>
            <a:ext cx="4583186" cy="305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6CD84E1-2DAC-453E-946D-E94004FAC27E}"/>
              </a:ext>
            </a:extLst>
          </p:cNvPr>
          <p:cNvSpPr txBox="1"/>
          <p:nvPr/>
        </p:nvSpPr>
        <p:spPr>
          <a:xfrm>
            <a:off x="11050131" y="0"/>
            <a:ext cx="1191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Gualtiero Anelli</a:t>
            </a:r>
          </a:p>
        </p:txBody>
      </p:sp>
    </p:spTree>
    <p:extLst>
      <p:ext uri="{BB962C8B-B14F-4D97-AF65-F5344CB8AC3E}">
        <p14:creationId xmlns:p14="http://schemas.microsoft.com/office/powerpoint/2010/main" val="3878974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isultati immagini per fisar">
            <a:extLst>
              <a:ext uri="{FF2B5EF4-FFF2-40B4-BE49-F238E27FC236}">
                <a16:creationId xmlns:a16="http://schemas.microsoft.com/office/drawing/2014/main" id="{0F1DC2DF-FB09-4B4A-89AA-6BC28E0EC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072822" cy="91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Vendemmia eroica”, ecco i più affascinanti luoghi in cui coltivare la vite  è un vero atto d'amore - WineNews">
            <a:extLst>
              <a:ext uri="{FF2B5EF4-FFF2-40B4-BE49-F238E27FC236}">
                <a16:creationId xmlns:a16="http://schemas.microsoft.com/office/drawing/2014/main" id="{DCDBF91D-AE0E-42EF-9FF6-B6DAAECD2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94" b="14244"/>
          <a:stretch/>
        </p:blipFill>
        <p:spPr bwMode="auto">
          <a:xfrm>
            <a:off x="1609235" y="462494"/>
            <a:ext cx="4600686" cy="305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portage della vendemmia alle Cinque Terre: quasi &quot;extreme&quot;! — DAVIDE  MARCESINI">
            <a:extLst>
              <a:ext uri="{FF2B5EF4-FFF2-40B4-BE49-F238E27FC236}">
                <a16:creationId xmlns:a16="http://schemas.microsoft.com/office/drawing/2014/main" id="{0F0307FD-455D-4901-85A4-80C5181C1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494" y="458611"/>
            <a:ext cx="4600686" cy="306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dempimenti relativi all'informazione, formazione e sorveglianza sanitaria  per operai agricoli stagionali - Rivista di Agraria.org">
            <a:extLst>
              <a:ext uri="{FF2B5EF4-FFF2-40B4-BE49-F238E27FC236}">
                <a16:creationId xmlns:a16="http://schemas.microsoft.com/office/drawing/2014/main" id="{D9B95220-EE07-4CA3-A1E8-9E52F79AE4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5" r="5701"/>
          <a:stretch/>
        </p:blipFill>
        <p:spPr bwMode="auto">
          <a:xfrm>
            <a:off x="1609236" y="3790875"/>
            <a:ext cx="4583186" cy="306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endemmia, più soldi per gli operai | Bresciaoggi">
            <a:extLst>
              <a:ext uri="{FF2B5EF4-FFF2-40B4-BE49-F238E27FC236}">
                <a16:creationId xmlns:a16="http://schemas.microsoft.com/office/drawing/2014/main" id="{98D76A53-1105-4117-9F78-42975FB5A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5"/>
          <a:stretch/>
        </p:blipFill>
        <p:spPr bwMode="auto">
          <a:xfrm>
            <a:off x="6469493" y="3790875"/>
            <a:ext cx="4600686" cy="30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B10DD3C-BFA6-4F59-9AF6-226587D791A0}"/>
              </a:ext>
            </a:extLst>
          </p:cNvPr>
          <p:cNvSpPr txBox="1"/>
          <p:nvPr/>
        </p:nvSpPr>
        <p:spPr>
          <a:xfrm>
            <a:off x="11050131" y="0"/>
            <a:ext cx="1191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Gualtiero Anelli</a:t>
            </a:r>
          </a:p>
        </p:txBody>
      </p:sp>
    </p:spTree>
    <p:extLst>
      <p:ext uri="{BB962C8B-B14F-4D97-AF65-F5344CB8AC3E}">
        <p14:creationId xmlns:p14="http://schemas.microsoft.com/office/powerpoint/2010/main" val="2250744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Vendemmia manuale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5032375"/>
          </a:xfrm>
        </p:spPr>
        <p:txBody>
          <a:bodyPr/>
          <a:lstStyle/>
          <a:p>
            <a:r>
              <a:rPr lang="it-IT" dirty="0"/>
              <a:t>PRO:</a:t>
            </a:r>
          </a:p>
          <a:p>
            <a:pPr lvl="1"/>
            <a:r>
              <a:rPr lang="it-IT" dirty="0"/>
              <a:t>Scelta dei grappoli migliori</a:t>
            </a:r>
          </a:p>
          <a:p>
            <a:pPr lvl="1"/>
            <a:r>
              <a:rPr lang="it-IT" dirty="0"/>
              <a:t>Piccole cassette di raccolta</a:t>
            </a:r>
          </a:p>
          <a:p>
            <a:pPr lvl="1"/>
            <a:r>
              <a:rPr lang="it-IT" dirty="0"/>
              <a:t>Maggiore attenzione all’uva</a:t>
            </a:r>
          </a:p>
          <a:p>
            <a:pPr lvl="1"/>
            <a:r>
              <a:rPr lang="it-IT" dirty="0"/>
              <a:t>Minori danni</a:t>
            </a:r>
          </a:p>
          <a:p>
            <a:pPr lvl="1"/>
            <a:endParaRPr lang="it-IT" dirty="0"/>
          </a:p>
          <a:p>
            <a:pPr marL="128016" lvl="1" indent="0">
              <a:buNone/>
            </a:pPr>
            <a:r>
              <a:rPr lang="it-IT" dirty="0"/>
              <a:t>CONTRO:</a:t>
            </a:r>
          </a:p>
          <a:p>
            <a:pPr lvl="1"/>
            <a:r>
              <a:rPr lang="it-IT" dirty="0"/>
              <a:t>Costi elevati</a:t>
            </a:r>
          </a:p>
          <a:p>
            <a:pPr lvl="1"/>
            <a:r>
              <a:rPr lang="it-IT" dirty="0"/>
              <a:t>Tempi prolungati</a:t>
            </a:r>
          </a:p>
          <a:p>
            <a:pPr lvl="1"/>
            <a:r>
              <a:rPr lang="it-IT" dirty="0"/>
              <a:t>Personale impiegato</a:t>
            </a:r>
          </a:p>
        </p:txBody>
      </p:sp>
      <p:pic>
        <p:nvPicPr>
          <p:cNvPr id="8" name="Picture 2" descr="http://www.lambruscovalley.it/wp-content/uploads/2013/08/vendemmi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650" y="1538225"/>
            <a:ext cx="6946988" cy="454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isultati immagini per fis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072822" cy="91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FC39F52-9402-4E49-AE5C-7FE71583C108}"/>
              </a:ext>
            </a:extLst>
          </p:cNvPr>
          <p:cNvSpPr txBox="1"/>
          <p:nvPr/>
        </p:nvSpPr>
        <p:spPr>
          <a:xfrm>
            <a:off x="11050131" y="0"/>
            <a:ext cx="1191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Gualtiero Anelli</a:t>
            </a:r>
          </a:p>
        </p:txBody>
      </p:sp>
    </p:spTree>
    <p:extLst>
      <p:ext uri="{BB962C8B-B14F-4D97-AF65-F5344CB8AC3E}">
        <p14:creationId xmlns:p14="http://schemas.microsoft.com/office/powerpoint/2010/main" val="1098902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www.lorenzorui.com/wp-content/uploads/2014/01/6-%C2%A9-Rui-Fotografo-vino-cassetta-uva-vendemmia_DSC1870_we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" t="6628" b="9022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5C21983-382E-4B65-AD8B-F1F70204E0B1}"/>
              </a:ext>
            </a:extLst>
          </p:cNvPr>
          <p:cNvSpPr txBox="1"/>
          <p:nvPr/>
        </p:nvSpPr>
        <p:spPr>
          <a:xfrm>
            <a:off x="11050131" y="0"/>
            <a:ext cx="1191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Gualtiero Anelli</a:t>
            </a:r>
          </a:p>
        </p:txBody>
      </p:sp>
    </p:spTree>
    <p:extLst>
      <p:ext uri="{BB962C8B-B14F-4D97-AF65-F5344CB8AC3E}">
        <p14:creationId xmlns:p14="http://schemas.microsoft.com/office/powerpoint/2010/main" val="18892844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3767</TotalTime>
  <Words>389</Words>
  <Application>Microsoft Office PowerPoint</Application>
  <PresentationFormat>Widescreen</PresentationFormat>
  <Paragraphs>131</Paragraphs>
  <Slides>20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di Office</vt:lpstr>
      <vt:lpstr>Enologia</vt:lpstr>
      <vt:lpstr>Maturazione delle uve</vt:lpstr>
      <vt:lpstr>Maturazione delle uve</vt:lpstr>
      <vt:lpstr>Maturazione delle uve</vt:lpstr>
      <vt:lpstr>Vendemmia</vt:lpstr>
      <vt:lpstr>Presentazione standard di PowerPoint</vt:lpstr>
      <vt:lpstr>Presentazione standard di PowerPoint</vt:lpstr>
      <vt:lpstr>Vendemmia manuale</vt:lpstr>
      <vt:lpstr>Presentazione standard di PowerPoint</vt:lpstr>
      <vt:lpstr>Vendemmia meccanica</vt:lpstr>
      <vt:lpstr>Composizione mosto</vt:lpstr>
      <vt:lpstr>Classificazione mosti</vt:lpstr>
      <vt:lpstr>Fermentazione alcolica</vt:lpstr>
      <vt:lpstr>Vinificazione senza macerazione</vt:lpstr>
      <vt:lpstr>Presentazione standard di PowerPoint</vt:lpstr>
      <vt:lpstr>Anidride solforosa</vt:lpstr>
      <vt:lpstr>Chiarifica</vt:lpstr>
      <vt:lpstr>Filtrazione</vt:lpstr>
      <vt:lpstr>Altre pratiche di cantina</vt:lpstr>
      <vt:lpstr>Presentazione standard di PowerPoint</vt:lpstr>
    </vt:vector>
  </TitlesOfParts>
  <Company>Afol Milano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Enologia</dc:title>
  <dc:creator>Gualtiero Anelli</dc:creator>
  <cp:lastModifiedBy>Gualtiero Anelli</cp:lastModifiedBy>
  <cp:revision>38</cp:revision>
  <dcterms:created xsi:type="dcterms:W3CDTF">2016-03-29T06:23:04Z</dcterms:created>
  <dcterms:modified xsi:type="dcterms:W3CDTF">2022-11-15T13:56:38Z</dcterms:modified>
</cp:coreProperties>
</file>